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57" r:id="rId3"/>
    <p:sldId id="493" r:id="rId4"/>
    <p:sldId id="475" r:id="rId5"/>
    <p:sldId id="494" r:id="rId6"/>
    <p:sldId id="265" r:id="rId7"/>
    <p:sldId id="477" r:id="rId8"/>
    <p:sldId id="495" r:id="rId9"/>
    <p:sldId id="496" r:id="rId10"/>
    <p:sldId id="497" r:id="rId11"/>
    <p:sldId id="478" r:id="rId12"/>
    <p:sldId id="499" r:id="rId13"/>
    <p:sldId id="498" r:id="rId14"/>
    <p:sldId id="500" r:id="rId15"/>
    <p:sldId id="501" r:id="rId16"/>
    <p:sldId id="502" r:id="rId17"/>
    <p:sldId id="504" r:id="rId18"/>
    <p:sldId id="503" r:id="rId19"/>
    <p:sldId id="479" r:id="rId20"/>
    <p:sldId id="344" r:id="rId21"/>
    <p:sldId id="417" r:id="rId22"/>
    <p:sldId id="505" r:id="rId23"/>
    <p:sldId id="480" r:id="rId24"/>
    <p:sldId id="418" r:id="rId25"/>
    <p:sldId id="506" r:id="rId26"/>
    <p:sldId id="507" r:id="rId27"/>
    <p:sldId id="509" r:id="rId28"/>
    <p:sldId id="508" r:id="rId29"/>
    <p:sldId id="510" r:id="rId30"/>
    <p:sldId id="511" r:id="rId31"/>
    <p:sldId id="512" r:id="rId32"/>
    <p:sldId id="513" r:id="rId33"/>
    <p:sldId id="514" r:id="rId34"/>
    <p:sldId id="515" r:id="rId35"/>
    <p:sldId id="516" r:id="rId36"/>
    <p:sldId id="517" r:id="rId37"/>
    <p:sldId id="518" r:id="rId38"/>
    <p:sldId id="519" r:id="rId39"/>
    <p:sldId id="520" r:id="rId40"/>
    <p:sldId id="521" r:id="rId41"/>
    <p:sldId id="522" r:id="rId42"/>
    <p:sldId id="523" r:id="rId43"/>
    <p:sldId id="524" r:id="rId44"/>
    <p:sldId id="525" r:id="rId45"/>
    <p:sldId id="526" r:id="rId46"/>
    <p:sldId id="527" r:id="rId47"/>
    <p:sldId id="528" r:id="rId48"/>
    <p:sldId id="529" r:id="rId49"/>
    <p:sldId id="530" r:id="rId50"/>
    <p:sldId id="531" r:id="rId51"/>
    <p:sldId id="532" r:id="rId52"/>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EE238"/>
    <a:srgbClr val="003E72"/>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F46C44-E9D1-46EE-A29D-868C803D7D2D}" v="124" dt="2023-11-20T16:26:18.708"/>
    <p1510:client id="{9900A18E-62AC-47EE-A2DC-60EFFD4F8AFA}" v="323" dt="2023-11-21T17:43:01.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65" d="100"/>
          <a:sy n="165" d="100"/>
        </p:scale>
        <p:origin x="-2126" y="-3754"/>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Millmore" userId="S::stm31@cam.ac.uk::7b2404fb-f360-4859-a21a-833f72764a74" providerId="AD" clId="Web-{3643A44B-4DE0-758B-1882-974599F765D7}"/>
    <pc:docChg chg="addSld delSld modSld sldOrd">
      <pc:chgData name="Stephen Millmore" userId="S::stm31@cam.ac.uk::7b2404fb-f360-4859-a21a-833f72764a74" providerId="AD" clId="Web-{3643A44B-4DE0-758B-1882-974599F765D7}" dt="2023-11-14T18:12:10.871" v="1840" actId="20577"/>
      <pc:docMkLst>
        <pc:docMk/>
      </pc:docMkLst>
      <pc:sldChg chg="modSp">
        <pc:chgData name="Stephen Millmore" userId="S::stm31@cam.ac.uk::7b2404fb-f360-4859-a21a-833f72764a74" providerId="AD" clId="Web-{3643A44B-4DE0-758B-1882-974599F765D7}" dt="2023-11-14T09:24:58.408" v="26" actId="20577"/>
        <pc:sldMkLst>
          <pc:docMk/>
          <pc:sldMk cId="0" sldId="256"/>
        </pc:sldMkLst>
        <pc:spChg chg="mod">
          <ac:chgData name="Stephen Millmore" userId="S::stm31@cam.ac.uk::7b2404fb-f360-4859-a21a-833f72764a74" providerId="AD" clId="Web-{3643A44B-4DE0-758B-1882-974599F765D7}" dt="2023-11-14T09:24:58.408" v="26" actId="20577"/>
          <ac:spMkLst>
            <pc:docMk/>
            <pc:sldMk cId="0" sldId="256"/>
            <ac:spMk id="3074" creationId="{F7415F0D-5CE4-4FEC-AEE3-DA8FE2AE2C8F}"/>
          </ac:spMkLst>
        </pc:spChg>
      </pc:sldChg>
      <pc:sldChg chg="addSp delSp modSp ord">
        <pc:chgData name="Stephen Millmore" userId="S::stm31@cam.ac.uk::7b2404fb-f360-4859-a21a-833f72764a74" providerId="AD" clId="Web-{3643A44B-4DE0-758B-1882-974599F765D7}" dt="2023-11-14T09:25:28.174" v="45"/>
        <pc:sldMkLst>
          <pc:docMk/>
          <pc:sldMk cId="0" sldId="257"/>
        </pc:sldMkLst>
        <pc:spChg chg="add del mod">
          <ac:chgData name="Stephen Millmore" userId="S::stm31@cam.ac.uk::7b2404fb-f360-4859-a21a-833f72764a74" providerId="AD" clId="Web-{3643A44B-4DE0-758B-1882-974599F765D7}" dt="2023-11-14T09:25:28.174" v="45"/>
          <ac:spMkLst>
            <pc:docMk/>
            <pc:sldMk cId="0" sldId="257"/>
            <ac:spMk id="2" creationId="{A0F98B22-7A0E-8A7C-997E-909148C4AD93}"/>
          </ac:spMkLst>
        </pc:spChg>
        <pc:spChg chg="mod">
          <ac:chgData name="Stephen Millmore" userId="S::stm31@cam.ac.uk::7b2404fb-f360-4859-a21a-833f72764a74" providerId="AD" clId="Web-{3643A44B-4DE0-758B-1882-974599F765D7}" dt="2023-11-14T09:25:22.659" v="41" actId="20577"/>
          <ac:spMkLst>
            <pc:docMk/>
            <pc:sldMk cId="0" sldId="257"/>
            <ac:spMk id="4099" creationId="{A869C384-EAEC-447D-BE1A-AEAD569499E4}"/>
          </ac:spMkLst>
        </pc:spChg>
      </pc:sldChg>
      <pc:sldChg chg="addSp delSp modSp">
        <pc:chgData name="Stephen Millmore" userId="S::stm31@cam.ac.uk::7b2404fb-f360-4859-a21a-833f72764a74" providerId="AD" clId="Web-{3643A44B-4DE0-758B-1882-974599F765D7}" dt="2023-11-14T09:47:17.791" v="520" actId="20577"/>
        <pc:sldMkLst>
          <pc:docMk/>
          <pc:sldMk cId="1830497930" sldId="265"/>
        </pc:sldMkLst>
        <pc:spChg chg="mod">
          <ac:chgData name="Stephen Millmore" userId="S::stm31@cam.ac.uk::7b2404fb-f360-4859-a21a-833f72764a74" providerId="AD" clId="Web-{3643A44B-4DE0-758B-1882-974599F765D7}" dt="2023-11-14T09:40:44.670" v="325" actId="20577"/>
          <ac:spMkLst>
            <pc:docMk/>
            <pc:sldMk cId="1830497930" sldId="265"/>
            <ac:spMk id="2" creationId="{0A9AA9CE-1500-9B3F-5C5F-374DC594457B}"/>
          </ac:spMkLst>
        </pc:spChg>
        <pc:spChg chg="mod">
          <ac:chgData name="Stephen Millmore" userId="S::stm31@cam.ac.uk::7b2404fb-f360-4859-a21a-833f72764a74" providerId="AD" clId="Web-{3643A44B-4DE0-758B-1882-974599F765D7}" dt="2023-11-14T09:47:17.791" v="520" actId="20577"/>
          <ac:spMkLst>
            <pc:docMk/>
            <pc:sldMk cId="1830497930" sldId="265"/>
            <ac:spMk id="3" creationId="{69EC1D8A-C277-16B1-20EC-6260B0088281}"/>
          </ac:spMkLst>
        </pc:spChg>
        <pc:spChg chg="del">
          <ac:chgData name="Stephen Millmore" userId="S::stm31@cam.ac.uk::7b2404fb-f360-4859-a21a-833f72764a74" providerId="AD" clId="Web-{3643A44B-4DE0-758B-1882-974599F765D7}" dt="2023-11-14T09:40:49.296" v="332"/>
          <ac:spMkLst>
            <pc:docMk/>
            <pc:sldMk cId="1830497930" sldId="265"/>
            <ac:spMk id="27" creationId="{57ACBB03-57F5-3738-EC71-987AA97D1E4B}"/>
          </ac:spMkLst>
        </pc:spChg>
        <pc:spChg chg="del">
          <ac:chgData name="Stephen Millmore" userId="S::stm31@cam.ac.uk::7b2404fb-f360-4859-a21a-833f72764a74" providerId="AD" clId="Web-{3643A44B-4DE0-758B-1882-974599F765D7}" dt="2023-11-14T09:40:49.280" v="326"/>
          <ac:spMkLst>
            <pc:docMk/>
            <pc:sldMk cId="1830497930" sldId="265"/>
            <ac:spMk id="33" creationId="{AF1849BC-EA2F-1FE5-FB1E-7199E42DCFDD}"/>
          </ac:spMkLst>
        </pc:spChg>
        <pc:picChg chg="add del mod">
          <ac:chgData name="Stephen Millmore" userId="S::stm31@cam.ac.uk::7b2404fb-f360-4859-a21a-833f72764a74" providerId="AD" clId="Web-{3643A44B-4DE0-758B-1882-974599F765D7}" dt="2023-11-14T09:45:25.601" v="423"/>
          <ac:picMkLst>
            <pc:docMk/>
            <pc:sldMk cId="1830497930" sldId="265"/>
            <ac:picMk id="5" creationId="{18DC9539-4B90-7552-2470-F5383998C5F0}"/>
          </ac:picMkLst>
        </pc:picChg>
        <pc:picChg chg="add mod">
          <ac:chgData name="Stephen Millmore" userId="S::stm31@cam.ac.uk::7b2404fb-f360-4859-a21a-833f72764a74" providerId="AD" clId="Web-{3643A44B-4DE0-758B-1882-974599F765D7}" dt="2023-11-14T09:44:45.928" v="421" actId="14100"/>
          <ac:picMkLst>
            <pc:docMk/>
            <pc:sldMk cId="1830497930" sldId="265"/>
            <ac:picMk id="8" creationId="{F304F3F4-2B99-635B-0F75-7F479E135A3B}"/>
          </ac:picMkLst>
        </pc:picChg>
        <pc:picChg chg="add mod">
          <ac:chgData name="Stephen Millmore" userId="S::stm31@cam.ac.uk::7b2404fb-f360-4859-a21a-833f72764a74" providerId="AD" clId="Web-{3643A44B-4DE0-758B-1882-974599F765D7}" dt="2023-11-14T09:44:51.053" v="422" actId="14100"/>
          <ac:picMkLst>
            <pc:docMk/>
            <pc:sldMk cId="1830497930" sldId="265"/>
            <ac:picMk id="9" creationId="{A18DE0E0-EDFB-3DFB-58BD-B4EFB4BADD42}"/>
          </ac:picMkLst>
        </pc:picChg>
        <pc:cxnChg chg="del">
          <ac:chgData name="Stephen Millmore" userId="S::stm31@cam.ac.uk::7b2404fb-f360-4859-a21a-833f72764a74" providerId="AD" clId="Web-{3643A44B-4DE0-758B-1882-974599F765D7}" dt="2023-11-14T09:40:49.296" v="340"/>
          <ac:cxnSpMkLst>
            <pc:docMk/>
            <pc:sldMk cId="1830497930" sldId="265"/>
            <ac:cxnSpMk id="4" creationId="{07AA4338-0CDC-AB30-1214-C3BEF7FB9E0F}"/>
          </ac:cxnSpMkLst>
        </pc:cxnChg>
        <pc:cxnChg chg="del">
          <ac:chgData name="Stephen Millmore" userId="S::stm31@cam.ac.uk::7b2404fb-f360-4859-a21a-833f72764a74" providerId="AD" clId="Web-{3643A44B-4DE0-758B-1882-974599F765D7}" dt="2023-11-14T09:40:49.296" v="339"/>
          <ac:cxnSpMkLst>
            <pc:docMk/>
            <pc:sldMk cId="1830497930" sldId="265"/>
            <ac:cxnSpMk id="6" creationId="{3765D6B2-E9F5-4816-E0A4-24987915E2AA}"/>
          </ac:cxnSpMkLst>
        </pc:cxnChg>
        <pc:cxnChg chg="del">
          <ac:chgData name="Stephen Millmore" userId="S::stm31@cam.ac.uk::7b2404fb-f360-4859-a21a-833f72764a74" providerId="AD" clId="Web-{3643A44B-4DE0-758B-1882-974599F765D7}" dt="2023-11-14T09:40:49.296" v="338"/>
          <ac:cxnSpMkLst>
            <pc:docMk/>
            <pc:sldMk cId="1830497930" sldId="265"/>
            <ac:cxnSpMk id="7" creationId="{4D42427D-531E-A4FA-A5F6-A14B88822347}"/>
          </ac:cxnSpMkLst>
        </pc:cxnChg>
        <pc:cxnChg chg="del">
          <ac:chgData name="Stephen Millmore" userId="S::stm31@cam.ac.uk::7b2404fb-f360-4859-a21a-833f72764a74" providerId="AD" clId="Web-{3643A44B-4DE0-758B-1882-974599F765D7}" dt="2023-11-14T09:40:49.296" v="337"/>
          <ac:cxnSpMkLst>
            <pc:docMk/>
            <pc:sldMk cId="1830497930" sldId="265"/>
            <ac:cxnSpMk id="10" creationId="{371B5D75-B8AF-1A58-C12E-CEF3519F8323}"/>
          </ac:cxnSpMkLst>
        </pc:cxnChg>
        <pc:cxnChg chg="del">
          <ac:chgData name="Stephen Millmore" userId="S::stm31@cam.ac.uk::7b2404fb-f360-4859-a21a-833f72764a74" providerId="AD" clId="Web-{3643A44B-4DE0-758B-1882-974599F765D7}" dt="2023-11-14T09:40:49.296" v="336"/>
          <ac:cxnSpMkLst>
            <pc:docMk/>
            <pc:sldMk cId="1830497930" sldId="265"/>
            <ac:cxnSpMk id="14" creationId="{89A3B5DA-E4F9-7D20-0E56-AC02FB337468}"/>
          </ac:cxnSpMkLst>
        </pc:cxnChg>
        <pc:cxnChg chg="del">
          <ac:chgData name="Stephen Millmore" userId="S::stm31@cam.ac.uk::7b2404fb-f360-4859-a21a-833f72764a74" providerId="AD" clId="Web-{3643A44B-4DE0-758B-1882-974599F765D7}" dt="2023-11-14T09:40:49.296" v="335"/>
          <ac:cxnSpMkLst>
            <pc:docMk/>
            <pc:sldMk cId="1830497930" sldId="265"/>
            <ac:cxnSpMk id="24" creationId="{990A2B12-A617-FEC0-DA05-473A3C003B38}"/>
          </ac:cxnSpMkLst>
        </pc:cxnChg>
        <pc:cxnChg chg="del">
          <ac:chgData name="Stephen Millmore" userId="S::stm31@cam.ac.uk::7b2404fb-f360-4859-a21a-833f72764a74" providerId="AD" clId="Web-{3643A44B-4DE0-758B-1882-974599F765D7}" dt="2023-11-14T09:40:49.296" v="334"/>
          <ac:cxnSpMkLst>
            <pc:docMk/>
            <pc:sldMk cId="1830497930" sldId="265"/>
            <ac:cxnSpMk id="25" creationId="{F6E0C5E0-A61B-67ED-FD37-F3732672B1DE}"/>
          </ac:cxnSpMkLst>
        </pc:cxnChg>
        <pc:cxnChg chg="del">
          <ac:chgData name="Stephen Millmore" userId="S::stm31@cam.ac.uk::7b2404fb-f360-4859-a21a-833f72764a74" providerId="AD" clId="Web-{3643A44B-4DE0-758B-1882-974599F765D7}" dt="2023-11-14T09:40:49.296" v="333"/>
          <ac:cxnSpMkLst>
            <pc:docMk/>
            <pc:sldMk cId="1830497930" sldId="265"/>
            <ac:cxnSpMk id="26" creationId="{C77A3196-35EE-3C3B-FBCD-69B5E0594189}"/>
          </ac:cxnSpMkLst>
        </pc:cxnChg>
        <pc:cxnChg chg="del">
          <ac:chgData name="Stephen Millmore" userId="S::stm31@cam.ac.uk::7b2404fb-f360-4859-a21a-833f72764a74" providerId="AD" clId="Web-{3643A44B-4DE0-758B-1882-974599F765D7}" dt="2023-11-14T09:40:49.280" v="331"/>
          <ac:cxnSpMkLst>
            <pc:docMk/>
            <pc:sldMk cId="1830497930" sldId="265"/>
            <ac:cxnSpMk id="28" creationId="{016DCB6F-A8A6-7930-8EF9-9E6E305D3DFF}"/>
          </ac:cxnSpMkLst>
        </pc:cxnChg>
        <pc:cxnChg chg="del">
          <ac:chgData name="Stephen Millmore" userId="S::stm31@cam.ac.uk::7b2404fb-f360-4859-a21a-833f72764a74" providerId="AD" clId="Web-{3643A44B-4DE0-758B-1882-974599F765D7}" dt="2023-11-14T09:40:49.280" v="330"/>
          <ac:cxnSpMkLst>
            <pc:docMk/>
            <pc:sldMk cId="1830497930" sldId="265"/>
            <ac:cxnSpMk id="29" creationId="{05246A88-C1BD-CF10-0C70-4992BAA65CEB}"/>
          </ac:cxnSpMkLst>
        </pc:cxnChg>
        <pc:cxnChg chg="del">
          <ac:chgData name="Stephen Millmore" userId="S::stm31@cam.ac.uk::7b2404fb-f360-4859-a21a-833f72764a74" providerId="AD" clId="Web-{3643A44B-4DE0-758B-1882-974599F765D7}" dt="2023-11-14T09:40:49.280" v="329"/>
          <ac:cxnSpMkLst>
            <pc:docMk/>
            <pc:sldMk cId="1830497930" sldId="265"/>
            <ac:cxnSpMk id="30" creationId="{E5747F28-7F73-2B2A-F1C9-F9ECB58A3C7A}"/>
          </ac:cxnSpMkLst>
        </pc:cxnChg>
        <pc:cxnChg chg="del">
          <ac:chgData name="Stephen Millmore" userId="S::stm31@cam.ac.uk::7b2404fb-f360-4859-a21a-833f72764a74" providerId="AD" clId="Web-{3643A44B-4DE0-758B-1882-974599F765D7}" dt="2023-11-14T09:40:49.280" v="328"/>
          <ac:cxnSpMkLst>
            <pc:docMk/>
            <pc:sldMk cId="1830497930" sldId="265"/>
            <ac:cxnSpMk id="31" creationId="{36841DF0-CF30-4D38-6D35-BFCBFB23D403}"/>
          </ac:cxnSpMkLst>
        </pc:cxnChg>
        <pc:cxnChg chg="del">
          <ac:chgData name="Stephen Millmore" userId="S::stm31@cam.ac.uk::7b2404fb-f360-4859-a21a-833f72764a74" providerId="AD" clId="Web-{3643A44B-4DE0-758B-1882-974599F765D7}" dt="2023-11-14T09:40:49.280" v="327"/>
          <ac:cxnSpMkLst>
            <pc:docMk/>
            <pc:sldMk cId="1830497930" sldId="265"/>
            <ac:cxnSpMk id="32" creationId="{30E3C791-4963-85E7-CF97-101F44E3A1E2}"/>
          </ac:cxnSpMkLst>
        </pc:cxnChg>
      </pc:sldChg>
      <pc:sldChg chg="addSp delSp modSp">
        <pc:chgData name="Stephen Millmore" userId="S::stm31@cam.ac.uk::7b2404fb-f360-4859-a21a-833f72764a74" providerId="AD" clId="Web-{3643A44B-4DE0-758B-1882-974599F765D7}" dt="2023-11-14T09:34:29.940" v="219" actId="20577"/>
        <pc:sldMkLst>
          <pc:docMk/>
          <pc:sldMk cId="3285088090" sldId="475"/>
        </pc:sldMkLst>
        <pc:spChg chg="mod">
          <ac:chgData name="Stephen Millmore" userId="S::stm31@cam.ac.uk::7b2404fb-f360-4859-a21a-833f72764a74" providerId="AD" clId="Web-{3643A44B-4DE0-758B-1882-974599F765D7}" dt="2023-11-14T09:28:29.539" v="56" actId="20577"/>
          <ac:spMkLst>
            <pc:docMk/>
            <pc:sldMk cId="3285088090" sldId="475"/>
            <ac:spMk id="2" creationId="{0A9AA9CE-1500-9B3F-5C5F-374DC594457B}"/>
          </ac:spMkLst>
        </pc:spChg>
        <pc:spChg chg="mod">
          <ac:chgData name="Stephen Millmore" userId="S::stm31@cam.ac.uk::7b2404fb-f360-4859-a21a-833f72764a74" providerId="AD" clId="Web-{3643A44B-4DE0-758B-1882-974599F765D7}" dt="2023-11-14T09:29:02.243" v="80" actId="20577"/>
          <ac:spMkLst>
            <pc:docMk/>
            <pc:sldMk cId="3285088090" sldId="475"/>
            <ac:spMk id="3" creationId="{69EC1D8A-C277-16B1-20EC-6260B0088281}"/>
          </ac:spMkLst>
        </pc:spChg>
        <pc:spChg chg="add mod">
          <ac:chgData name="Stephen Millmore" userId="S::stm31@cam.ac.uk::7b2404fb-f360-4859-a21a-833f72764a74" providerId="AD" clId="Web-{3643A44B-4DE0-758B-1882-974599F765D7}" dt="2023-11-14T09:34:29.940" v="219" actId="20577"/>
          <ac:spMkLst>
            <pc:docMk/>
            <pc:sldMk cId="3285088090" sldId="475"/>
            <ac:spMk id="6" creationId="{16777D75-11AE-A629-66C1-3A19AAF3735E}"/>
          </ac:spMkLst>
        </pc:spChg>
        <pc:picChg chg="add mod">
          <ac:chgData name="Stephen Millmore" userId="S::stm31@cam.ac.uk::7b2404fb-f360-4859-a21a-833f72764a74" providerId="AD" clId="Web-{3643A44B-4DE0-758B-1882-974599F765D7}" dt="2023-11-14T09:29:07.103" v="82" actId="1076"/>
          <ac:picMkLst>
            <pc:docMk/>
            <pc:sldMk cId="3285088090" sldId="475"/>
            <ac:picMk id="4" creationId="{DD948564-D11E-2D0D-DB2C-09AEDEF9B99B}"/>
          </ac:picMkLst>
        </pc:picChg>
        <pc:picChg chg="del">
          <ac:chgData name="Stephen Millmore" userId="S::stm31@cam.ac.uk::7b2404fb-f360-4859-a21a-833f72764a74" providerId="AD" clId="Web-{3643A44B-4DE0-758B-1882-974599F765D7}" dt="2023-11-14T09:28:30.789" v="57"/>
          <ac:picMkLst>
            <pc:docMk/>
            <pc:sldMk cId="3285088090" sldId="475"/>
            <ac:picMk id="7" creationId="{8F782251-8331-F178-6A89-52FD04913D57}"/>
          </ac:picMkLst>
        </pc:picChg>
      </pc:sldChg>
      <pc:sldChg chg="del">
        <pc:chgData name="Stephen Millmore" userId="S::stm31@cam.ac.uk::7b2404fb-f360-4859-a21a-833f72764a74" providerId="AD" clId="Web-{3643A44B-4DE0-758B-1882-974599F765D7}" dt="2023-11-14T09:40:36.311" v="320"/>
        <pc:sldMkLst>
          <pc:docMk/>
          <pc:sldMk cId="1047555971" sldId="476"/>
        </pc:sldMkLst>
      </pc:sldChg>
      <pc:sldChg chg="addSp delSp modSp">
        <pc:chgData name="Stephen Millmore" userId="S::stm31@cam.ac.uk::7b2404fb-f360-4859-a21a-833f72764a74" providerId="AD" clId="Web-{3643A44B-4DE0-758B-1882-974599F765D7}" dt="2023-11-14T09:52:48.520" v="789" actId="1076"/>
        <pc:sldMkLst>
          <pc:docMk/>
          <pc:sldMk cId="2288831822" sldId="477"/>
        </pc:sldMkLst>
        <pc:spChg chg="mod">
          <ac:chgData name="Stephen Millmore" userId="S::stm31@cam.ac.uk::7b2404fb-f360-4859-a21a-833f72764a74" providerId="AD" clId="Web-{3643A44B-4DE0-758B-1882-974599F765D7}" dt="2023-11-14T09:47:44.480" v="532" actId="20577"/>
          <ac:spMkLst>
            <pc:docMk/>
            <pc:sldMk cId="2288831822" sldId="477"/>
            <ac:spMk id="2" creationId="{0A9AA9CE-1500-9B3F-5C5F-374DC594457B}"/>
          </ac:spMkLst>
        </pc:spChg>
        <pc:spChg chg="mod">
          <ac:chgData name="Stephen Millmore" userId="S::stm31@cam.ac.uk::7b2404fb-f360-4859-a21a-833f72764a74" providerId="AD" clId="Web-{3643A44B-4DE0-758B-1882-974599F765D7}" dt="2023-11-14T09:52:39.551" v="785" actId="20577"/>
          <ac:spMkLst>
            <pc:docMk/>
            <pc:sldMk cId="2288831822" sldId="477"/>
            <ac:spMk id="3" creationId="{69EC1D8A-C277-16B1-20EC-6260B0088281}"/>
          </ac:spMkLst>
        </pc:spChg>
        <pc:spChg chg="del">
          <ac:chgData name="Stephen Millmore" userId="S::stm31@cam.ac.uk::7b2404fb-f360-4859-a21a-833f72764a74" providerId="AD" clId="Web-{3643A44B-4DE0-758B-1882-974599F765D7}" dt="2023-11-14T09:47:48.636" v="543"/>
          <ac:spMkLst>
            <pc:docMk/>
            <pc:sldMk cId="2288831822" sldId="477"/>
            <ac:spMk id="27" creationId="{57ACBB03-57F5-3738-EC71-987AA97D1E4B}"/>
          </ac:spMkLst>
        </pc:spChg>
        <pc:spChg chg="del">
          <ac:chgData name="Stephen Millmore" userId="S::stm31@cam.ac.uk::7b2404fb-f360-4859-a21a-833f72764a74" providerId="AD" clId="Web-{3643A44B-4DE0-758B-1882-974599F765D7}" dt="2023-11-14T09:47:48.636" v="537"/>
          <ac:spMkLst>
            <pc:docMk/>
            <pc:sldMk cId="2288831822" sldId="477"/>
            <ac:spMk id="33" creationId="{AF1849BC-EA2F-1FE5-FB1E-7199E42DCFDD}"/>
          </ac:spMkLst>
        </pc:spChg>
        <pc:picChg chg="add mod">
          <ac:chgData name="Stephen Millmore" userId="S::stm31@cam.ac.uk::7b2404fb-f360-4859-a21a-833f72764a74" providerId="AD" clId="Web-{3643A44B-4DE0-758B-1882-974599F765D7}" dt="2023-11-14T09:52:48.520" v="789" actId="1076"/>
          <ac:picMkLst>
            <pc:docMk/>
            <pc:sldMk cId="2288831822" sldId="477"/>
            <ac:picMk id="4" creationId="{749F4329-9A59-FEAD-1AAE-110E2D0F46D5}"/>
          </ac:picMkLst>
        </pc:picChg>
        <pc:cxnChg chg="del">
          <ac:chgData name="Stephen Millmore" userId="S::stm31@cam.ac.uk::7b2404fb-f360-4859-a21a-833f72764a74" providerId="AD" clId="Web-{3643A44B-4DE0-758B-1882-974599F765D7}" dt="2023-11-14T09:47:51.027" v="547"/>
          <ac:cxnSpMkLst>
            <pc:docMk/>
            <pc:sldMk cId="2288831822" sldId="477"/>
            <ac:cxnSpMk id="8" creationId="{77CF3F6B-6EF5-C743-4BB5-86A3C8FD5FFF}"/>
          </ac:cxnSpMkLst>
        </pc:cxnChg>
        <pc:cxnChg chg="del">
          <ac:chgData name="Stephen Millmore" userId="S::stm31@cam.ac.uk::7b2404fb-f360-4859-a21a-833f72764a74" providerId="AD" clId="Web-{3643A44B-4DE0-758B-1882-974599F765D7}" dt="2023-11-14T09:47:48.636" v="536"/>
          <ac:cxnSpMkLst>
            <pc:docMk/>
            <pc:sldMk cId="2288831822" sldId="477"/>
            <ac:cxnSpMk id="11" creationId="{86AC2031-4A35-64E7-AD90-BFED1161CBB0}"/>
          </ac:cxnSpMkLst>
        </pc:cxnChg>
        <pc:cxnChg chg="del">
          <ac:chgData name="Stephen Millmore" userId="S::stm31@cam.ac.uk::7b2404fb-f360-4859-a21a-833f72764a74" providerId="AD" clId="Web-{3643A44B-4DE0-758B-1882-974599F765D7}" dt="2023-11-14T09:47:48.636" v="535"/>
          <ac:cxnSpMkLst>
            <pc:docMk/>
            <pc:sldMk cId="2288831822" sldId="477"/>
            <ac:cxnSpMk id="13" creationId="{40B7AD8A-6084-4248-24FA-BA52FAD5DDFD}"/>
          </ac:cxnSpMkLst>
        </pc:cxnChg>
        <pc:cxnChg chg="del">
          <ac:chgData name="Stephen Millmore" userId="S::stm31@cam.ac.uk::7b2404fb-f360-4859-a21a-833f72764a74" providerId="AD" clId="Web-{3643A44B-4DE0-758B-1882-974599F765D7}" dt="2023-11-14T09:47:48.636" v="534"/>
          <ac:cxnSpMkLst>
            <pc:docMk/>
            <pc:sldMk cId="2288831822" sldId="477"/>
            <ac:cxnSpMk id="16" creationId="{5E03711C-40C4-0A08-E678-55B80FAA720E}"/>
          </ac:cxnSpMkLst>
        </pc:cxnChg>
        <pc:cxnChg chg="del">
          <ac:chgData name="Stephen Millmore" userId="S::stm31@cam.ac.uk::7b2404fb-f360-4859-a21a-833f72764a74" providerId="AD" clId="Web-{3643A44B-4DE0-758B-1882-974599F765D7}" dt="2023-11-14T09:47:48.636" v="533"/>
          <ac:cxnSpMkLst>
            <pc:docMk/>
            <pc:sldMk cId="2288831822" sldId="477"/>
            <ac:cxnSpMk id="18" creationId="{4904D6F7-F85F-472F-2EF0-5F53E124AAE8}"/>
          </ac:cxnSpMkLst>
        </pc:cxnChg>
        <pc:cxnChg chg="del">
          <ac:chgData name="Stephen Millmore" userId="S::stm31@cam.ac.uk::7b2404fb-f360-4859-a21a-833f72764a74" providerId="AD" clId="Web-{3643A44B-4DE0-758B-1882-974599F765D7}" dt="2023-11-14T09:47:48.636" v="546"/>
          <ac:cxnSpMkLst>
            <pc:docMk/>
            <pc:sldMk cId="2288831822" sldId="477"/>
            <ac:cxnSpMk id="24" creationId="{990A2B12-A617-FEC0-DA05-473A3C003B38}"/>
          </ac:cxnSpMkLst>
        </pc:cxnChg>
        <pc:cxnChg chg="del">
          <ac:chgData name="Stephen Millmore" userId="S::stm31@cam.ac.uk::7b2404fb-f360-4859-a21a-833f72764a74" providerId="AD" clId="Web-{3643A44B-4DE0-758B-1882-974599F765D7}" dt="2023-11-14T09:47:48.636" v="545"/>
          <ac:cxnSpMkLst>
            <pc:docMk/>
            <pc:sldMk cId="2288831822" sldId="477"/>
            <ac:cxnSpMk id="25" creationId="{F6E0C5E0-A61B-67ED-FD37-F3732672B1DE}"/>
          </ac:cxnSpMkLst>
        </pc:cxnChg>
        <pc:cxnChg chg="del">
          <ac:chgData name="Stephen Millmore" userId="S::stm31@cam.ac.uk::7b2404fb-f360-4859-a21a-833f72764a74" providerId="AD" clId="Web-{3643A44B-4DE0-758B-1882-974599F765D7}" dt="2023-11-14T09:47:48.636" v="544"/>
          <ac:cxnSpMkLst>
            <pc:docMk/>
            <pc:sldMk cId="2288831822" sldId="477"/>
            <ac:cxnSpMk id="26" creationId="{C77A3196-35EE-3C3B-FBCD-69B5E0594189}"/>
          </ac:cxnSpMkLst>
        </pc:cxnChg>
        <pc:cxnChg chg="del">
          <ac:chgData name="Stephen Millmore" userId="S::stm31@cam.ac.uk::7b2404fb-f360-4859-a21a-833f72764a74" providerId="AD" clId="Web-{3643A44B-4DE0-758B-1882-974599F765D7}" dt="2023-11-14T09:47:48.636" v="542"/>
          <ac:cxnSpMkLst>
            <pc:docMk/>
            <pc:sldMk cId="2288831822" sldId="477"/>
            <ac:cxnSpMk id="28" creationId="{016DCB6F-A8A6-7930-8EF9-9E6E305D3DFF}"/>
          </ac:cxnSpMkLst>
        </pc:cxnChg>
        <pc:cxnChg chg="del">
          <ac:chgData name="Stephen Millmore" userId="S::stm31@cam.ac.uk::7b2404fb-f360-4859-a21a-833f72764a74" providerId="AD" clId="Web-{3643A44B-4DE0-758B-1882-974599F765D7}" dt="2023-11-14T09:47:48.636" v="541"/>
          <ac:cxnSpMkLst>
            <pc:docMk/>
            <pc:sldMk cId="2288831822" sldId="477"/>
            <ac:cxnSpMk id="29" creationId="{05246A88-C1BD-CF10-0C70-4992BAA65CEB}"/>
          </ac:cxnSpMkLst>
        </pc:cxnChg>
        <pc:cxnChg chg="del">
          <ac:chgData name="Stephen Millmore" userId="S::stm31@cam.ac.uk::7b2404fb-f360-4859-a21a-833f72764a74" providerId="AD" clId="Web-{3643A44B-4DE0-758B-1882-974599F765D7}" dt="2023-11-14T09:47:48.636" v="540"/>
          <ac:cxnSpMkLst>
            <pc:docMk/>
            <pc:sldMk cId="2288831822" sldId="477"/>
            <ac:cxnSpMk id="30" creationId="{E5747F28-7F73-2B2A-F1C9-F9ECB58A3C7A}"/>
          </ac:cxnSpMkLst>
        </pc:cxnChg>
        <pc:cxnChg chg="del">
          <ac:chgData name="Stephen Millmore" userId="S::stm31@cam.ac.uk::7b2404fb-f360-4859-a21a-833f72764a74" providerId="AD" clId="Web-{3643A44B-4DE0-758B-1882-974599F765D7}" dt="2023-11-14T09:47:48.636" v="539"/>
          <ac:cxnSpMkLst>
            <pc:docMk/>
            <pc:sldMk cId="2288831822" sldId="477"/>
            <ac:cxnSpMk id="31" creationId="{36841DF0-CF30-4D38-6D35-BFCBFB23D403}"/>
          </ac:cxnSpMkLst>
        </pc:cxnChg>
        <pc:cxnChg chg="del">
          <ac:chgData name="Stephen Millmore" userId="S::stm31@cam.ac.uk::7b2404fb-f360-4859-a21a-833f72764a74" providerId="AD" clId="Web-{3643A44B-4DE0-758B-1882-974599F765D7}" dt="2023-11-14T09:47:48.636" v="538"/>
          <ac:cxnSpMkLst>
            <pc:docMk/>
            <pc:sldMk cId="2288831822" sldId="477"/>
            <ac:cxnSpMk id="32" creationId="{30E3C791-4963-85E7-CF97-101F44E3A1E2}"/>
          </ac:cxnSpMkLst>
        </pc:cxnChg>
      </pc:sldChg>
      <pc:sldChg chg="addSp delSp modSp">
        <pc:chgData name="Stephen Millmore" userId="S::stm31@cam.ac.uk::7b2404fb-f360-4859-a21a-833f72764a74" providerId="AD" clId="Web-{3643A44B-4DE0-758B-1882-974599F765D7}" dt="2023-11-14T17:54:45.311" v="1569" actId="20577"/>
        <pc:sldMkLst>
          <pc:docMk/>
          <pc:sldMk cId="3711899219" sldId="478"/>
        </pc:sldMkLst>
        <pc:spChg chg="mod">
          <ac:chgData name="Stephen Millmore" userId="S::stm31@cam.ac.uk::7b2404fb-f360-4859-a21a-833f72764a74" providerId="AD" clId="Web-{3643A44B-4DE0-758B-1882-974599F765D7}" dt="2023-11-14T17:47:00.548" v="1279" actId="20577"/>
          <ac:spMkLst>
            <pc:docMk/>
            <pc:sldMk cId="3711899219" sldId="478"/>
            <ac:spMk id="2" creationId="{0A9AA9CE-1500-9B3F-5C5F-374DC594457B}"/>
          </ac:spMkLst>
        </pc:spChg>
        <pc:spChg chg="mod">
          <ac:chgData name="Stephen Millmore" userId="S::stm31@cam.ac.uk::7b2404fb-f360-4859-a21a-833f72764a74" providerId="AD" clId="Web-{3643A44B-4DE0-758B-1882-974599F765D7}" dt="2023-11-14T17:54:45.311" v="1569" actId="20577"/>
          <ac:spMkLst>
            <pc:docMk/>
            <pc:sldMk cId="3711899219" sldId="478"/>
            <ac:spMk id="3" creationId="{69EC1D8A-C277-16B1-20EC-6260B0088281}"/>
          </ac:spMkLst>
        </pc:spChg>
        <pc:spChg chg="del">
          <ac:chgData name="Stephen Millmore" userId="S::stm31@cam.ac.uk::7b2404fb-f360-4859-a21a-833f72764a74" providerId="AD" clId="Web-{3643A44B-4DE0-758B-1882-974599F765D7}" dt="2023-11-14T09:53:41.553" v="868"/>
          <ac:spMkLst>
            <pc:docMk/>
            <pc:sldMk cId="3711899219" sldId="478"/>
            <ac:spMk id="27" creationId="{57ACBB03-57F5-3738-EC71-987AA97D1E4B}"/>
          </ac:spMkLst>
        </pc:spChg>
        <pc:spChg chg="del">
          <ac:chgData name="Stephen Millmore" userId="S::stm31@cam.ac.uk::7b2404fb-f360-4859-a21a-833f72764a74" providerId="AD" clId="Web-{3643A44B-4DE0-758B-1882-974599F765D7}" dt="2023-11-14T09:53:41.553" v="862"/>
          <ac:spMkLst>
            <pc:docMk/>
            <pc:sldMk cId="3711899219" sldId="478"/>
            <ac:spMk id="33" creationId="{AF1849BC-EA2F-1FE5-FB1E-7199E42DCFDD}"/>
          </ac:spMkLst>
        </pc:spChg>
        <pc:picChg chg="add mod modCrop">
          <ac:chgData name="Stephen Millmore" userId="S::stm31@cam.ac.uk::7b2404fb-f360-4859-a21a-833f72764a74" providerId="AD" clId="Web-{3643A44B-4DE0-758B-1882-974599F765D7}" dt="2023-11-14T17:49:12.005" v="1335" actId="1076"/>
          <ac:picMkLst>
            <pc:docMk/>
            <pc:sldMk cId="3711899219" sldId="478"/>
            <ac:picMk id="4" creationId="{5D9D78EB-B6EF-6667-7B30-9404A316FCF7}"/>
          </ac:picMkLst>
        </pc:picChg>
        <pc:picChg chg="add mod">
          <ac:chgData name="Stephen Millmore" userId="S::stm31@cam.ac.uk::7b2404fb-f360-4859-a21a-833f72764a74" providerId="AD" clId="Web-{3643A44B-4DE0-758B-1882-974599F765D7}" dt="2023-11-14T17:50:18.366" v="1383" actId="1076"/>
          <ac:picMkLst>
            <pc:docMk/>
            <pc:sldMk cId="3711899219" sldId="478"/>
            <ac:picMk id="5" creationId="{AEC58056-50D2-5A33-9680-5B990F832DE2}"/>
          </ac:picMkLst>
        </pc:picChg>
        <pc:cxnChg chg="del">
          <ac:chgData name="Stephen Millmore" userId="S::stm31@cam.ac.uk::7b2404fb-f360-4859-a21a-833f72764a74" providerId="AD" clId="Web-{3643A44B-4DE0-758B-1882-974599F765D7}" dt="2023-11-14T09:53:41.569" v="876"/>
          <ac:cxnSpMkLst>
            <pc:docMk/>
            <pc:sldMk cId="3711899219" sldId="478"/>
            <ac:cxnSpMk id="4" creationId="{07AA4338-0CDC-AB30-1214-C3BEF7FB9E0F}"/>
          </ac:cxnSpMkLst>
        </pc:cxnChg>
        <pc:cxnChg chg="del">
          <ac:chgData name="Stephen Millmore" userId="S::stm31@cam.ac.uk::7b2404fb-f360-4859-a21a-833f72764a74" providerId="AD" clId="Web-{3643A44B-4DE0-758B-1882-974599F765D7}" dt="2023-11-14T09:53:41.569" v="875"/>
          <ac:cxnSpMkLst>
            <pc:docMk/>
            <pc:sldMk cId="3711899219" sldId="478"/>
            <ac:cxnSpMk id="6" creationId="{3765D6B2-E9F5-4816-E0A4-24987915E2AA}"/>
          </ac:cxnSpMkLst>
        </pc:cxnChg>
        <pc:cxnChg chg="del">
          <ac:chgData name="Stephen Millmore" userId="S::stm31@cam.ac.uk::7b2404fb-f360-4859-a21a-833f72764a74" providerId="AD" clId="Web-{3643A44B-4DE0-758B-1882-974599F765D7}" dt="2023-11-14T09:53:41.569" v="874"/>
          <ac:cxnSpMkLst>
            <pc:docMk/>
            <pc:sldMk cId="3711899219" sldId="478"/>
            <ac:cxnSpMk id="7" creationId="{4D42427D-531E-A4FA-A5F6-A14B88822347}"/>
          </ac:cxnSpMkLst>
        </pc:cxnChg>
        <pc:cxnChg chg="del">
          <ac:chgData name="Stephen Millmore" userId="S::stm31@cam.ac.uk::7b2404fb-f360-4859-a21a-833f72764a74" providerId="AD" clId="Web-{3643A44B-4DE0-758B-1882-974599F765D7}" dt="2023-11-14T09:53:41.553" v="873"/>
          <ac:cxnSpMkLst>
            <pc:docMk/>
            <pc:sldMk cId="3711899219" sldId="478"/>
            <ac:cxnSpMk id="10" creationId="{371B5D75-B8AF-1A58-C12E-CEF3519F8323}"/>
          </ac:cxnSpMkLst>
        </pc:cxnChg>
        <pc:cxnChg chg="del">
          <ac:chgData name="Stephen Millmore" userId="S::stm31@cam.ac.uk::7b2404fb-f360-4859-a21a-833f72764a74" providerId="AD" clId="Web-{3643A44B-4DE0-758B-1882-974599F765D7}" dt="2023-11-14T09:53:41.553" v="872"/>
          <ac:cxnSpMkLst>
            <pc:docMk/>
            <pc:sldMk cId="3711899219" sldId="478"/>
            <ac:cxnSpMk id="14" creationId="{89A3B5DA-E4F9-7D20-0E56-AC02FB337468}"/>
          </ac:cxnSpMkLst>
        </pc:cxnChg>
        <pc:cxnChg chg="del">
          <ac:chgData name="Stephen Millmore" userId="S::stm31@cam.ac.uk::7b2404fb-f360-4859-a21a-833f72764a74" providerId="AD" clId="Web-{3643A44B-4DE0-758B-1882-974599F765D7}" dt="2023-11-14T09:53:41.553" v="871"/>
          <ac:cxnSpMkLst>
            <pc:docMk/>
            <pc:sldMk cId="3711899219" sldId="478"/>
            <ac:cxnSpMk id="24" creationId="{990A2B12-A617-FEC0-DA05-473A3C003B38}"/>
          </ac:cxnSpMkLst>
        </pc:cxnChg>
        <pc:cxnChg chg="del">
          <ac:chgData name="Stephen Millmore" userId="S::stm31@cam.ac.uk::7b2404fb-f360-4859-a21a-833f72764a74" providerId="AD" clId="Web-{3643A44B-4DE0-758B-1882-974599F765D7}" dt="2023-11-14T09:53:41.553" v="870"/>
          <ac:cxnSpMkLst>
            <pc:docMk/>
            <pc:sldMk cId="3711899219" sldId="478"/>
            <ac:cxnSpMk id="25" creationId="{F6E0C5E0-A61B-67ED-FD37-F3732672B1DE}"/>
          </ac:cxnSpMkLst>
        </pc:cxnChg>
        <pc:cxnChg chg="del">
          <ac:chgData name="Stephen Millmore" userId="S::stm31@cam.ac.uk::7b2404fb-f360-4859-a21a-833f72764a74" providerId="AD" clId="Web-{3643A44B-4DE0-758B-1882-974599F765D7}" dt="2023-11-14T09:53:41.553" v="869"/>
          <ac:cxnSpMkLst>
            <pc:docMk/>
            <pc:sldMk cId="3711899219" sldId="478"/>
            <ac:cxnSpMk id="26" creationId="{C77A3196-35EE-3C3B-FBCD-69B5E0594189}"/>
          </ac:cxnSpMkLst>
        </pc:cxnChg>
        <pc:cxnChg chg="del">
          <ac:chgData name="Stephen Millmore" userId="S::stm31@cam.ac.uk::7b2404fb-f360-4859-a21a-833f72764a74" providerId="AD" clId="Web-{3643A44B-4DE0-758B-1882-974599F765D7}" dt="2023-11-14T09:53:41.553" v="867"/>
          <ac:cxnSpMkLst>
            <pc:docMk/>
            <pc:sldMk cId="3711899219" sldId="478"/>
            <ac:cxnSpMk id="28" creationId="{016DCB6F-A8A6-7930-8EF9-9E6E305D3DFF}"/>
          </ac:cxnSpMkLst>
        </pc:cxnChg>
        <pc:cxnChg chg="del">
          <ac:chgData name="Stephen Millmore" userId="S::stm31@cam.ac.uk::7b2404fb-f360-4859-a21a-833f72764a74" providerId="AD" clId="Web-{3643A44B-4DE0-758B-1882-974599F765D7}" dt="2023-11-14T09:53:41.553" v="866"/>
          <ac:cxnSpMkLst>
            <pc:docMk/>
            <pc:sldMk cId="3711899219" sldId="478"/>
            <ac:cxnSpMk id="29" creationId="{05246A88-C1BD-CF10-0C70-4992BAA65CEB}"/>
          </ac:cxnSpMkLst>
        </pc:cxnChg>
        <pc:cxnChg chg="del">
          <ac:chgData name="Stephen Millmore" userId="S::stm31@cam.ac.uk::7b2404fb-f360-4859-a21a-833f72764a74" providerId="AD" clId="Web-{3643A44B-4DE0-758B-1882-974599F765D7}" dt="2023-11-14T09:53:41.553" v="865"/>
          <ac:cxnSpMkLst>
            <pc:docMk/>
            <pc:sldMk cId="3711899219" sldId="478"/>
            <ac:cxnSpMk id="30" creationId="{E5747F28-7F73-2B2A-F1C9-F9ECB58A3C7A}"/>
          </ac:cxnSpMkLst>
        </pc:cxnChg>
        <pc:cxnChg chg="del">
          <ac:chgData name="Stephen Millmore" userId="S::stm31@cam.ac.uk::7b2404fb-f360-4859-a21a-833f72764a74" providerId="AD" clId="Web-{3643A44B-4DE0-758B-1882-974599F765D7}" dt="2023-11-14T09:53:41.553" v="864"/>
          <ac:cxnSpMkLst>
            <pc:docMk/>
            <pc:sldMk cId="3711899219" sldId="478"/>
            <ac:cxnSpMk id="31" creationId="{36841DF0-CF30-4D38-6D35-BFCBFB23D403}"/>
          </ac:cxnSpMkLst>
        </pc:cxnChg>
        <pc:cxnChg chg="del">
          <ac:chgData name="Stephen Millmore" userId="S::stm31@cam.ac.uk::7b2404fb-f360-4859-a21a-833f72764a74" providerId="AD" clId="Web-{3643A44B-4DE0-758B-1882-974599F765D7}" dt="2023-11-14T09:53:41.553" v="863"/>
          <ac:cxnSpMkLst>
            <pc:docMk/>
            <pc:sldMk cId="3711899219" sldId="478"/>
            <ac:cxnSpMk id="32" creationId="{30E3C791-4963-85E7-CF97-101F44E3A1E2}"/>
          </ac:cxnSpMkLst>
        </pc:cxnChg>
      </pc:sldChg>
      <pc:sldChg chg="modSp add">
        <pc:chgData name="Stephen Millmore" userId="S::stm31@cam.ac.uk::7b2404fb-f360-4859-a21a-833f72764a74" providerId="AD" clId="Web-{3643A44B-4DE0-758B-1882-974599F765D7}" dt="2023-11-14T09:25:37.643" v="47" actId="20577"/>
        <pc:sldMkLst>
          <pc:docMk/>
          <pc:sldMk cId="2519519831" sldId="493"/>
        </pc:sldMkLst>
        <pc:spChg chg="mod">
          <ac:chgData name="Stephen Millmore" userId="S::stm31@cam.ac.uk::7b2404fb-f360-4859-a21a-833f72764a74" providerId="AD" clId="Web-{3643A44B-4DE0-758B-1882-974599F765D7}" dt="2023-11-14T09:25:37.643" v="47" actId="20577"/>
          <ac:spMkLst>
            <pc:docMk/>
            <pc:sldMk cId="2519519831" sldId="493"/>
            <ac:spMk id="4099" creationId="{A869C384-EAEC-447D-BE1A-AEAD569499E4}"/>
          </ac:spMkLst>
        </pc:spChg>
      </pc:sldChg>
      <pc:sldChg chg="addSp delSp modSp add">
        <pc:chgData name="Stephen Millmore" userId="S::stm31@cam.ac.uk::7b2404fb-f360-4859-a21a-833f72764a74" providerId="AD" clId="Web-{3643A44B-4DE0-758B-1882-974599F765D7}" dt="2023-11-14T09:40:07.044" v="319" actId="20577"/>
        <pc:sldMkLst>
          <pc:docMk/>
          <pc:sldMk cId="3917764543" sldId="494"/>
        </pc:sldMkLst>
        <pc:spChg chg="mod">
          <ac:chgData name="Stephen Millmore" userId="S::stm31@cam.ac.uk::7b2404fb-f360-4859-a21a-833f72764a74" providerId="AD" clId="Web-{3643A44B-4DE0-758B-1882-974599F765D7}" dt="2023-11-14T09:35:23.333" v="228" actId="20577"/>
          <ac:spMkLst>
            <pc:docMk/>
            <pc:sldMk cId="3917764543" sldId="494"/>
            <ac:spMk id="2" creationId="{0A9AA9CE-1500-9B3F-5C5F-374DC594457B}"/>
          </ac:spMkLst>
        </pc:spChg>
        <pc:spChg chg="mod">
          <ac:chgData name="Stephen Millmore" userId="S::stm31@cam.ac.uk::7b2404fb-f360-4859-a21a-833f72764a74" providerId="AD" clId="Web-{3643A44B-4DE0-758B-1882-974599F765D7}" dt="2023-11-14T09:37:34.196" v="251" actId="20577"/>
          <ac:spMkLst>
            <pc:docMk/>
            <pc:sldMk cId="3917764543" sldId="494"/>
            <ac:spMk id="3" creationId="{69EC1D8A-C277-16B1-20EC-6260B0088281}"/>
          </ac:spMkLst>
        </pc:spChg>
        <pc:spChg chg="mod">
          <ac:chgData name="Stephen Millmore" userId="S::stm31@cam.ac.uk::7b2404fb-f360-4859-a21a-833f72764a74" providerId="AD" clId="Web-{3643A44B-4DE0-758B-1882-974599F765D7}" dt="2023-11-14T09:40:07.044" v="319" actId="20577"/>
          <ac:spMkLst>
            <pc:docMk/>
            <pc:sldMk cId="3917764543" sldId="494"/>
            <ac:spMk id="6" creationId="{16777D75-11AE-A629-66C1-3A19AAF3735E}"/>
          </ac:spMkLst>
        </pc:spChg>
        <pc:picChg chg="del">
          <ac:chgData name="Stephen Millmore" userId="S::stm31@cam.ac.uk::7b2404fb-f360-4859-a21a-833f72764a74" providerId="AD" clId="Web-{3643A44B-4DE0-758B-1882-974599F765D7}" dt="2023-11-14T09:36:14.022" v="229"/>
          <ac:picMkLst>
            <pc:docMk/>
            <pc:sldMk cId="3917764543" sldId="494"/>
            <ac:picMk id="4" creationId="{DD948564-D11E-2D0D-DB2C-09AEDEF9B99B}"/>
          </ac:picMkLst>
        </pc:picChg>
        <pc:picChg chg="add mod">
          <ac:chgData name="Stephen Millmore" userId="S::stm31@cam.ac.uk::7b2404fb-f360-4859-a21a-833f72764a74" providerId="AD" clId="Web-{3643A44B-4DE0-758B-1882-974599F765D7}" dt="2023-11-14T09:36:23.616" v="233" actId="1076"/>
          <ac:picMkLst>
            <pc:docMk/>
            <pc:sldMk cId="3917764543" sldId="494"/>
            <ac:picMk id="5" creationId="{39AB3CB8-29F6-0E9E-EC99-16670C224D9E}"/>
          </ac:picMkLst>
        </pc:picChg>
      </pc:sldChg>
      <pc:sldChg chg="addSp delSp modSp add ord">
        <pc:chgData name="Stephen Millmore" userId="S::stm31@cam.ac.uk::7b2404fb-f360-4859-a21a-833f72764a74" providerId="AD" clId="Web-{3643A44B-4DE0-758B-1882-974599F765D7}" dt="2023-11-14T17:31:27.179" v="1014" actId="20577"/>
        <pc:sldMkLst>
          <pc:docMk/>
          <pc:sldMk cId="707927951" sldId="495"/>
        </pc:sldMkLst>
        <pc:spChg chg="mod">
          <ac:chgData name="Stephen Millmore" userId="S::stm31@cam.ac.uk::7b2404fb-f360-4859-a21a-833f72764a74" providerId="AD" clId="Web-{3643A44B-4DE0-758B-1882-974599F765D7}" dt="2023-11-14T17:31:27.179" v="1014" actId="20577"/>
          <ac:spMkLst>
            <pc:docMk/>
            <pc:sldMk cId="707927951" sldId="495"/>
            <ac:spMk id="3" creationId="{69EC1D8A-C277-16B1-20EC-6260B0088281}"/>
          </ac:spMkLst>
        </pc:spChg>
        <pc:picChg chg="add mod">
          <ac:chgData name="Stephen Millmore" userId="S::stm31@cam.ac.uk::7b2404fb-f360-4859-a21a-833f72764a74" providerId="AD" clId="Web-{3643A44B-4DE0-758B-1882-974599F765D7}" dt="2023-11-14T16:42:31.403" v="933" actId="1076"/>
          <ac:picMkLst>
            <pc:docMk/>
            <pc:sldMk cId="707927951" sldId="495"/>
            <ac:picMk id="4" creationId="{04632C10-920A-9944-C22E-A905FC3C4577}"/>
          </ac:picMkLst>
        </pc:picChg>
        <pc:picChg chg="add del mod">
          <ac:chgData name="Stephen Millmore" userId="S::stm31@cam.ac.uk::7b2404fb-f360-4859-a21a-833f72764a74" providerId="AD" clId="Web-{3643A44B-4DE0-758B-1882-974599F765D7}" dt="2023-11-14T17:29:38.942" v="939"/>
          <ac:picMkLst>
            <pc:docMk/>
            <pc:sldMk cId="707927951" sldId="495"/>
            <ac:picMk id="5" creationId="{472E05D0-08E2-897B-2838-D06172391525}"/>
          </ac:picMkLst>
        </pc:picChg>
        <pc:picChg chg="add mod">
          <ac:chgData name="Stephen Millmore" userId="S::stm31@cam.ac.uk::7b2404fb-f360-4859-a21a-833f72764a74" providerId="AD" clId="Web-{3643A44B-4DE0-758B-1882-974599F765D7}" dt="2023-11-14T17:29:57.989" v="942" actId="1076"/>
          <ac:picMkLst>
            <pc:docMk/>
            <pc:sldMk cId="707927951" sldId="495"/>
            <ac:picMk id="6" creationId="{1E9AF7B0-BCCB-BF89-9A3F-9B5F547E8979}"/>
          </ac:picMkLst>
        </pc:picChg>
      </pc:sldChg>
      <pc:sldChg chg="addSp delSp modSp add addAnim">
        <pc:chgData name="Stephen Millmore" userId="S::stm31@cam.ac.uk::7b2404fb-f360-4859-a21a-833f72764a74" providerId="AD" clId="Web-{3643A44B-4DE0-758B-1882-974599F765D7}" dt="2023-11-14T17:41:39.852" v="1137"/>
        <pc:sldMkLst>
          <pc:docMk/>
          <pc:sldMk cId="1355474776" sldId="496"/>
        </pc:sldMkLst>
        <pc:spChg chg="mod">
          <ac:chgData name="Stephen Millmore" userId="S::stm31@cam.ac.uk::7b2404fb-f360-4859-a21a-833f72764a74" providerId="AD" clId="Web-{3643A44B-4DE0-758B-1882-974599F765D7}" dt="2023-11-14T17:32:36.290" v="1019" actId="20577"/>
          <ac:spMkLst>
            <pc:docMk/>
            <pc:sldMk cId="1355474776" sldId="496"/>
            <ac:spMk id="2" creationId="{0A9AA9CE-1500-9B3F-5C5F-374DC594457B}"/>
          </ac:spMkLst>
        </pc:spChg>
        <pc:spChg chg="mod">
          <ac:chgData name="Stephen Millmore" userId="S::stm31@cam.ac.uk::7b2404fb-f360-4859-a21a-833f72764a74" providerId="AD" clId="Web-{3643A44B-4DE0-758B-1882-974599F765D7}" dt="2023-11-14T17:40:34.882" v="1118" actId="20577"/>
          <ac:spMkLst>
            <pc:docMk/>
            <pc:sldMk cId="1355474776" sldId="496"/>
            <ac:spMk id="3" creationId="{69EC1D8A-C277-16B1-20EC-6260B0088281}"/>
          </ac:spMkLst>
        </pc:spChg>
        <pc:spChg chg="add mod">
          <ac:chgData name="Stephen Millmore" userId="S::stm31@cam.ac.uk::7b2404fb-f360-4859-a21a-833f72764a74" providerId="AD" clId="Web-{3643A44B-4DE0-758B-1882-974599F765D7}" dt="2023-11-14T17:41:02.273" v="1133" actId="20577"/>
          <ac:spMkLst>
            <pc:docMk/>
            <pc:sldMk cId="1355474776" sldId="496"/>
            <ac:spMk id="9" creationId="{3DB1EBA2-BD76-4941-F567-944CBC252520}"/>
          </ac:spMkLst>
        </pc:spChg>
        <pc:picChg chg="add mod">
          <ac:chgData name="Stephen Millmore" userId="S::stm31@cam.ac.uk::7b2404fb-f360-4859-a21a-833f72764a74" providerId="AD" clId="Web-{3643A44B-4DE0-758B-1882-974599F765D7}" dt="2023-11-14T17:33:09.979" v="1024" actId="14100"/>
          <ac:picMkLst>
            <pc:docMk/>
            <pc:sldMk cId="1355474776" sldId="496"/>
            <ac:picMk id="5" creationId="{C2ECDED5-2940-31E0-249E-49A12EC76E60}"/>
          </ac:picMkLst>
        </pc:picChg>
        <pc:picChg chg="del">
          <ac:chgData name="Stephen Millmore" userId="S::stm31@cam.ac.uk::7b2404fb-f360-4859-a21a-833f72764a74" providerId="AD" clId="Web-{3643A44B-4DE0-758B-1882-974599F765D7}" dt="2023-11-14T17:32:38.275" v="1020"/>
          <ac:picMkLst>
            <pc:docMk/>
            <pc:sldMk cId="1355474776" sldId="496"/>
            <ac:picMk id="6" creationId="{1E9AF7B0-BCCB-BF89-9A3F-9B5F547E8979}"/>
          </ac:picMkLst>
        </pc:picChg>
        <pc:picChg chg="add mod">
          <ac:chgData name="Stephen Millmore" userId="S::stm31@cam.ac.uk::7b2404fb-f360-4859-a21a-833f72764a74" providerId="AD" clId="Web-{3643A44B-4DE0-758B-1882-974599F765D7}" dt="2023-11-14T17:39:09.192" v="1113" actId="1076"/>
          <ac:picMkLst>
            <pc:docMk/>
            <pc:sldMk cId="1355474776" sldId="496"/>
            <ac:picMk id="7" creationId="{019198C8-3F36-408B-D8FE-2D4232F51C82}"/>
          </ac:picMkLst>
        </pc:picChg>
        <pc:picChg chg="add mod">
          <ac:chgData name="Stephen Millmore" userId="S::stm31@cam.ac.uk::7b2404fb-f360-4859-a21a-833f72764a74" providerId="AD" clId="Web-{3643A44B-4DE0-758B-1882-974599F765D7}" dt="2023-11-14T17:39:32.552" v="1116" actId="1076"/>
          <ac:picMkLst>
            <pc:docMk/>
            <pc:sldMk cId="1355474776" sldId="496"/>
            <ac:picMk id="8" creationId="{06D23131-2FAA-EBE3-8ADA-2B1A8ACB6AF4}"/>
          </ac:picMkLst>
        </pc:picChg>
        <pc:cxnChg chg="add mod">
          <ac:chgData name="Stephen Millmore" userId="S::stm31@cam.ac.uk::7b2404fb-f360-4859-a21a-833f72764a74" providerId="AD" clId="Web-{3643A44B-4DE0-758B-1882-974599F765D7}" dt="2023-11-14T17:41:23.305" v="1136" actId="14100"/>
          <ac:cxnSpMkLst>
            <pc:docMk/>
            <pc:sldMk cId="1355474776" sldId="496"/>
            <ac:cxnSpMk id="10" creationId="{A1A46B81-34B1-1E13-5BA3-5ED1A4239E7F}"/>
          </ac:cxnSpMkLst>
        </pc:cxnChg>
      </pc:sldChg>
      <pc:sldChg chg="addSp delSp modSp add addAnim">
        <pc:chgData name="Stephen Millmore" userId="S::stm31@cam.ac.uk::7b2404fb-f360-4859-a21a-833f72764a74" providerId="AD" clId="Web-{3643A44B-4DE0-758B-1882-974599F765D7}" dt="2023-11-14T17:46:24.282" v="1273"/>
        <pc:sldMkLst>
          <pc:docMk/>
          <pc:sldMk cId="3344431485" sldId="497"/>
        </pc:sldMkLst>
        <pc:spChg chg="mod">
          <ac:chgData name="Stephen Millmore" userId="S::stm31@cam.ac.uk::7b2404fb-f360-4859-a21a-833f72764a74" providerId="AD" clId="Web-{3643A44B-4DE0-758B-1882-974599F765D7}" dt="2023-11-14T17:42:35.104" v="1142" actId="20577"/>
          <ac:spMkLst>
            <pc:docMk/>
            <pc:sldMk cId="3344431485" sldId="497"/>
            <ac:spMk id="2" creationId="{0A9AA9CE-1500-9B3F-5C5F-374DC594457B}"/>
          </ac:spMkLst>
        </pc:spChg>
        <pc:spChg chg="mod">
          <ac:chgData name="Stephen Millmore" userId="S::stm31@cam.ac.uk::7b2404fb-f360-4859-a21a-833f72764a74" providerId="AD" clId="Web-{3643A44B-4DE0-758B-1882-974599F765D7}" dt="2023-11-14T17:44:57.733" v="1212" actId="20577"/>
          <ac:spMkLst>
            <pc:docMk/>
            <pc:sldMk cId="3344431485" sldId="497"/>
            <ac:spMk id="3" creationId="{69EC1D8A-C277-16B1-20EC-6260B0088281}"/>
          </ac:spMkLst>
        </pc:spChg>
        <pc:spChg chg="add mod">
          <ac:chgData name="Stephen Millmore" userId="S::stm31@cam.ac.uk::7b2404fb-f360-4859-a21a-833f72764a74" providerId="AD" clId="Web-{3643A44B-4DE0-758B-1882-974599F765D7}" dt="2023-11-14T17:46:22.235" v="1272" actId="20577"/>
          <ac:spMkLst>
            <pc:docMk/>
            <pc:sldMk cId="3344431485" sldId="497"/>
            <ac:spMk id="10" creationId="{0B71EC0E-C989-811F-3718-44CF6ABBDC7B}"/>
          </ac:spMkLst>
        </pc:spChg>
        <pc:picChg chg="del mod">
          <ac:chgData name="Stephen Millmore" userId="S::stm31@cam.ac.uk::7b2404fb-f360-4859-a21a-833f72764a74" providerId="AD" clId="Web-{3643A44B-4DE0-758B-1882-974599F765D7}" dt="2023-11-14T17:43:19.089" v="1154"/>
          <ac:picMkLst>
            <pc:docMk/>
            <pc:sldMk cId="3344431485" sldId="497"/>
            <ac:picMk id="6" creationId="{1E9AF7B0-BCCB-BF89-9A3F-9B5F547E8979}"/>
          </ac:picMkLst>
        </pc:picChg>
        <pc:picChg chg="add mod">
          <ac:chgData name="Stephen Millmore" userId="S::stm31@cam.ac.uk::7b2404fb-f360-4859-a21a-833f72764a74" providerId="AD" clId="Web-{3643A44B-4DE0-758B-1882-974599F765D7}" dt="2023-11-14T17:43:17.355" v="1153" actId="1076"/>
          <ac:picMkLst>
            <pc:docMk/>
            <pc:sldMk cId="3344431485" sldId="497"/>
            <ac:picMk id="7" creationId="{E4BC7876-030C-FB06-145F-9D6CF8FF2330}"/>
          </ac:picMkLst>
        </pc:picChg>
        <pc:picChg chg="add mod">
          <ac:chgData name="Stephen Millmore" userId="S::stm31@cam.ac.uk::7b2404fb-f360-4859-a21a-833f72764a74" providerId="AD" clId="Web-{3643A44B-4DE0-758B-1882-974599F765D7}" dt="2023-11-14T17:45:05.155" v="1215" actId="1076"/>
          <ac:picMkLst>
            <pc:docMk/>
            <pc:sldMk cId="3344431485" sldId="497"/>
            <ac:picMk id="8" creationId="{514072D0-DBB2-98F7-C6CA-A54076D99159}"/>
          </ac:picMkLst>
        </pc:picChg>
      </pc:sldChg>
      <pc:sldChg chg="addSp delSp modSp add ord">
        <pc:chgData name="Stephen Millmore" userId="S::stm31@cam.ac.uk::7b2404fb-f360-4859-a21a-833f72764a74" providerId="AD" clId="Web-{3643A44B-4DE0-758B-1882-974599F765D7}" dt="2023-11-14T18:12:10.871" v="1840" actId="20577"/>
        <pc:sldMkLst>
          <pc:docMk/>
          <pc:sldMk cId="687596637" sldId="498"/>
        </pc:sldMkLst>
        <pc:spChg chg="mod">
          <ac:chgData name="Stephen Millmore" userId="S::stm31@cam.ac.uk::7b2404fb-f360-4859-a21a-833f72764a74" providerId="AD" clId="Web-{3643A44B-4DE0-758B-1882-974599F765D7}" dt="2023-11-14T18:12:10.871" v="1840" actId="20577"/>
          <ac:spMkLst>
            <pc:docMk/>
            <pc:sldMk cId="687596637" sldId="498"/>
            <ac:spMk id="3" creationId="{69EC1D8A-C277-16B1-20EC-6260B0088281}"/>
          </ac:spMkLst>
        </pc:spChg>
        <pc:picChg chg="del">
          <ac:chgData name="Stephen Millmore" userId="S::stm31@cam.ac.uk::7b2404fb-f360-4859-a21a-833f72764a74" providerId="AD" clId="Web-{3643A44B-4DE0-758B-1882-974599F765D7}" dt="2023-11-14T17:55:37.641" v="1619"/>
          <ac:picMkLst>
            <pc:docMk/>
            <pc:sldMk cId="687596637" sldId="498"/>
            <ac:picMk id="4" creationId="{5D9D78EB-B6EF-6667-7B30-9404A316FCF7}"/>
          </ac:picMkLst>
        </pc:picChg>
        <pc:picChg chg="del">
          <ac:chgData name="Stephen Millmore" userId="S::stm31@cam.ac.uk::7b2404fb-f360-4859-a21a-833f72764a74" providerId="AD" clId="Web-{3643A44B-4DE0-758B-1882-974599F765D7}" dt="2023-11-14T17:55:37.641" v="1618"/>
          <ac:picMkLst>
            <pc:docMk/>
            <pc:sldMk cId="687596637" sldId="498"/>
            <ac:picMk id="5" creationId="{AEC58056-50D2-5A33-9680-5B990F832DE2}"/>
          </ac:picMkLst>
        </pc:picChg>
        <pc:picChg chg="add mod">
          <ac:chgData name="Stephen Millmore" userId="S::stm31@cam.ac.uk::7b2404fb-f360-4859-a21a-833f72764a74" providerId="AD" clId="Web-{3643A44B-4DE0-758B-1882-974599F765D7}" dt="2023-11-14T18:03:24.326" v="1773" actId="1076"/>
          <ac:picMkLst>
            <pc:docMk/>
            <pc:sldMk cId="687596637" sldId="498"/>
            <ac:picMk id="6" creationId="{450CAAE3-6433-53D3-08FF-C84053312E67}"/>
          </ac:picMkLst>
        </pc:picChg>
        <pc:picChg chg="add mod modCrop">
          <ac:chgData name="Stephen Millmore" userId="S::stm31@cam.ac.uk::7b2404fb-f360-4859-a21a-833f72764a74" providerId="AD" clId="Web-{3643A44B-4DE0-758B-1882-974599F765D7}" dt="2023-11-14T18:03:24.341" v="1774" actId="1076"/>
          <ac:picMkLst>
            <pc:docMk/>
            <pc:sldMk cId="687596637" sldId="498"/>
            <ac:picMk id="7" creationId="{444D2D6C-C094-C36D-F9B9-37E7B8AF8BC7}"/>
          </ac:picMkLst>
        </pc:picChg>
        <pc:picChg chg="add mod modCrop">
          <ac:chgData name="Stephen Millmore" userId="S::stm31@cam.ac.uk::7b2404fb-f360-4859-a21a-833f72764a74" providerId="AD" clId="Web-{3643A44B-4DE0-758B-1882-974599F765D7}" dt="2023-11-14T18:03:24.341" v="1775" actId="1076"/>
          <ac:picMkLst>
            <pc:docMk/>
            <pc:sldMk cId="687596637" sldId="498"/>
            <ac:picMk id="8" creationId="{C021D4E3-3A3F-E558-6ED3-B79CE2EF18B8}"/>
          </ac:picMkLst>
        </pc:picChg>
        <pc:picChg chg="add mod modCrop">
          <ac:chgData name="Stephen Millmore" userId="S::stm31@cam.ac.uk::7b2404fb-f360-4859-a21a-833f72764a74" providerId="AD" clId="Web-{3643A44B-4DE0-758B-1882-974599F765D7}" dt="2023-11-14T18:03:24.341" v="1776" actId="1076"/>
          <ac:picMkLst>
            <pc:docMk/>
            <pc:sldMk cId="687596637" sldId="498"/>
            <ac:picMk id="9" creationId="{CB3B0344-7ACC-8BB4-3CE6-7AB03CE99EBC}"/>
          </ac:picMkLst>
        </pc:picChg>
        <pc:picChg chg="add mod modCrop">
          <ac:chgData name="Stephen Millmore" userId="S::stm31@cam.ac.uk::7b2404fb-f360-4859-a21a-833f72764a74" providerId="AD" clId="Web-{3643A44B-4DE0-758B-1882-974599F765D7}" dt="2023-11-14T18:03:24.357" v="1777" actId="1076"/>
          <ac:picMkLst>
            <pc:docMk/>
            <pc:sldMk cId="687596637" sldId="498"/>
            <ac:picMk id="10" creationId="{B3980FE9-F360-8C7F-7AB4-DA560532895C}"/>
          </ac:picMkLst>
        </pc:picChg>
        <pc:picChg chg="add mod">
          <ac:chgData name="Stephen Millmore" userId="S::stm31@cam.ac.uk::7b2404fb-f360-4859-a21a-833f72764a74" providerId="AD" clId="Web-{3643A44B-4DE0-758B-1882-974599F765D7}" dt="2023-11-14T18:03:24.357" v="1778" actId="1076"/>
          <ac:picMkLst>
            <pc:docMk/>
            <pc:sldMk cId="687596637" sldId="498"/>
            <ac:picMk id="11" creationId="{4B8E9047-6856-75DB-FA8A-9034D09602F5}"/>
          </ac:picMkLst>
        </pc:picChg>
        <pc:picChg chg="add del mod">
          <ac:chgData name="Stephen Millmore" userId="S::stm31@cam.ac.uk::7b2404fb-f360-4859-a21a-833f72764a74" providerId="AD" clId="Web-{3643A44B-4DE0-758B-1882-974599F765D7}" dt="2023-11-14T18:05:27.923" v="1825" actId="1076"/>
          <ac:picMkLst>
            <pc:docMk/>
            <pc:sldMk cId="687596637" sldId="498"/>
            <ac:picMk id="15" creationId="{CDBE021F-3DAF-3836-E32E-6AEFA7323FB6}"/>
          </ac:picMkLst>
        </pc:picChg>
        <pc:cxnChg chg="add mod">
          <ac:chgData name="Stephen Millmore" userId="S::stm31@cam.ac.uk::7b2404fb-f360-4859-a21a-833f72764a74" providerId="AD" clId="Web-{3643A44B-4DE0-758B-1882-974599F765D7}" dt="2023-11-14T18:03:24.357" v="1779" actId="1076"/>
          <ac:cxnSpMkLst>
            <pc:docMk/>
            <pc:sldMk cId="687596637" sldId="498"/>
            <ac:cxnSpMk id="12" creationId="{A02BB1FC-BC70-C734-2D81-D7D482D8316E}"/>
          </ac:cxnSpMkLst>
        </pc:cxnChg>
        <pc:cxnChg chg="add mod">
          <ac:chgData name="Stephen Millmore" userId="S::stm31@cam.ac.uk::7b2404fb-f360-4859-a21a-833f72764a74" providerId="AD" clId="Web-{3643A44B-4DE0-758B-1882-974599F765D7}" dt="2023-11-14T18:03:24.357" v="1780" actId="1076"/>
          <ac:cxnSpMkLst>
            <pc:docMk/>
            <pc:sldMk cId="687596637" sldId="498"/>
            <ac:cxnSpMk id="13" creationId="{312F1922-778A-602A-5586-2DA248460930}"/>
          </ac:cxnSpMkLst>
        </pc:cxnChg>
        <pc:cxnChg chg="add mod">
          <ac:chgData name="Stephen Millmore" userId="S::stm31@cam.ac.uk::7b2404fb-f360-4859-a21a-833f72764a74" providerId="AD" clId="Web-{3643A44B-4DE0-758B-1882-974599F765D7}" dt="2023-11-14T18:03:24.373" v="1781" actId="1076"/>
          <ac:cxnSpMkLst>
            <pc:docMk/>
            <pc:sldMk cId="687596637" sldId="498"/>
            <ac:cxnSpMk id="14" creationId="{D874D9D9-812B-4246-025F-FC6E1C642C64}"/>
          </ac:cxnSpMkLst>
        </pc:cxnChg>
      </pc:sldChg>
      <pc:sldChg chg="modSp add">
        <pc:chgData name="Stephen Millmore" userId="S::stm31@cam.ac.uk::7b2404fb-f360-4859-a21a-833f72764a74" providerId="AD" clId="Web-{3643A44B-4DE0-758B-1882-974599F765D7}" dt="2023-11-14T18:12:06.949" v="1838" actId="20577"/>
        <pc:sldMkLst>
          <pc:docMk/>
          <pc:sldMk cId="390531164" sldId="499"/>
        </pc:sldMkLst>
        <pc:spChg chg="mod">
          <ac:chgData name="Stephen Millmore" userId="S::stm31@cam.ac.uk::7b2404fb-f360-4859-a21a-833f72764a74" providerId="AD" clId="Web-{3643A44B-4DE0-758B-1882-974599F765D7}" dt="2023-11-14T18:12:06.949" v="1838" actId="20577"/>
          <ac:spMkLst>
            <pc:docMk/>
            <pc:sldMk cId="390531164" sldId="499"/>
            <ac:spMk id="3" creationId="{69EC1D8A-C277-16B1-20EC-6260B0088281}"/>
          </ac:spMkLst>
        </pc:spChg>
      </pc:sldChg>
    </pc:docChg>
  </pc:docChgLst>
  <pc:docChgLst>
    <pc:chgData name="Stephen Millmore" userId="7b2404fb-f360-4859-a21a-833f72764a74" providerId="ADAL" clId="{63F46C44-E9D1-46EE-A29D-868C803D7D2D}"/>
    <pc:docChg chg="custSel addSld modSld">
      <pc:chgData name="Stephen Millmore" userId="7b2404fb-f360-4859-a21a-833f72764a74" providerId="ADAL" clId="{63F46C44-E9D1-46EE-A29D-868C803D7D2D}" dt="2023-11-20T16:27:02.402" v="2540" actId="1038"/>
      <pc:docMkLst>
        <pc:docMk/>
      </pc:docMkLst>
      <pc:sldChg chg="addSp modSp add mod">
        <pc:chgData name="Stephen Millmore" userId="7b2404fb-f360-4859-a21a-833f72764a74" providerId="ADAL" clId="{63F46C44-E9D1-46EE-A29D-868C803D7D2D}" dt="2023-11-20T12:23:10.068" v="630"/>
        <pc:sldMkLst>
          <pc:docMk/>
          <pc:sldMk cId="622867363" sldId="527"/>
        </pc:sldMkLst>
        <pc:spChg chg="mod">
          <ac:chgData name="Stephen Millmore" userId="7b2404fb-f360-4859-a21a-833f72764a74" providerId="ADAL" clId="{63F46C44-E9D1-46EE-A29D-868C803D7D2D}" dt="2023-11-20T12:15:48.041" v="18" actId="20577"/>
          <ac:spMkLst>
            <pc:docMk/>
            <pc:sldMk cId="622867363" sldId="527"/>
            <ac:spMk id="2" creationId="{0A9AA9CE-1500-9B3F-5C5F-374DC594457B}"/>
          </ac:spMkLst>
        </pc:spChg>
        <pc:spChg chg="mod">
          <ac:chgData name="Stephen Millmore" userId="7b2404fb-f360-4859-a21a-833f72764a74" providerId="ADAL" clId="{63F46C44-E9D1-46EE-A29D-868C803D7D2D}" dt="2023-11-20T12:22:22.375" v="613" actId="20577"/>
          <ac:spMkLst>
            <pc:docMk/>
            <pc:sldMk cId="622867363" sldId="527"/>
            <ac:spMk id="8" creationId="{54927529-8838-9D27-C03A-2852CD12DCCC}"/>
          </ac:spMkLst>
        </pc:spChg>
        <pc:picChg chg="add mod modCrop">
          <ac:chgData name="Stephen Millmore" userId="7b2404fb-f360-4859-a21a-833f72764a74" providerId="ADAL" clId="{63F46C44-E9D1-46EE-A29D-868C803D7D2D}" dt="2023-11-20T12:20:14.149" v="188" actId="1076"/>
          <ac:picMkLst>
            <pc:docMk/>
            <pc:sldMk cId="622867363" sldId="527"/>
            <ac:picMk id="3" creationId="{10845990-2603-98EE-B297-40DCFCB5CCE6}"/>
          </ac:picMkLst>
        </pc:picChg>
        <pc:picChg chg="add mod">
          <ac:chgData name="Stephen Millmore" userId="7b2404fb-f360-4859-a21a-833f72764a74" providerId="ADAL" clId="{63F46C44-E9D1-46EE-A29D-868C803D7D2D}" dt="2023-11-20T12:21:56.911" v="479" actId="1076"/>
          <ac:picMkLst>
            <pc:docMk/>
            <pc:sldMk cId="622867363" sldId="527"/>
            <ac:picMk id="5" creationId="{40EA7438-BBC1-B79E-ABEB-FCEA4344A58E}"/>
          </ac:picMkLst>
        </pc:picChg>
        <pc:picChg chg="add mod">
          <ac:chgData name="Stephen Millmore" userId="7b2404fb-f360-4859-a21a-833f72764a74" providerId="ADAL" clId="{63F46C44-E9D1-46EE-A29D-868C803D7D2D}" dt="2023-11-20T12:23:10.068" v="630"/>
          <ac:picMkLst>
            <pc:docMk/>
            <pc:sldMk cId="622867363" sldId="527"/>
            <ac:picMk id="7" creationId="{26476B47-3D76-C678-C9AE-12E9DA730590}"/>
          </ac:picMkLst>
        </pc:picChg>
      </pc:sldChg>
      <pc:sldChg chg="addSp delSp modSp add mod">
        <pc:chgData name="Stephen Millmore" userId="7b2404fb-f360-4859-a21a-833f72764a74" providerId="ADAL" clId="{63F46C44-E9D1-46EE-A29D-868C803D7D2D}" dt="2023-11-20T15:50:42.733" v="1490" actId="1036"/>
        <pc:sldMkLst>
          <pc:docMk/>
          <pc:sldMk cId="804647314" sldId="528"/>
        </pc:sldMkLst>
        <pc:spChg chg="mod">
          <ac:chgData name="Stephen Millmore" userId="7b2404fb-f360-4859-a21a-833f72764a74" providerId="ADAL" clId="{63F46C44-E9D1-46EE-A29D-868C803D7D2D}" dt="2023-11-20T15:19:51.814" v="1479" actId="20577"/>
          <ac:spMkLst>
            <pc:docMk/>
            <pc:sldMk cId="804647314" sldId="528"/>
            <ac:spMk id="8" creationId="{54927529-8838-9D27-C03A-2852CD12DCCC}"/>
          </ac:spMkLst>
        </pc:spChg>
        <pc:picChg chg="del">
          <ac:chgData name="Stephen Millmore" userId="7b2404fb-f360-4859-a21a-833f72764a74" providerId="ADAL" clId="{63F46C44-E9D1-46EE-A29D-868C803D7D2D}" dt="2023-11-20T12:23:31.793" v="632" actId="478"/>
          <ac:picMkLst>
            <pc:docMk/>
            <pc:sldMk cId="804647314" sldId="528"/>
            <ac:picMk id="3" creationId="{10845990-2603-98EE-B297-40DCFCB5CCE6}"/>
          </ac:picMkLst>
        </pc:picChg>
        <pc:picChg chg="del">
          <ac:chgData name="Stephen Millmore" userId="7b2404fb-f360-4859-a21a-833f72764a74" providerId="ADAL" clId="{63F46C44-E9D1-46EE-A29D-868C803D7D2D}" dt="2023-11-20T15:12:28.305" v="1207" actId="478"/>
          <ac:picMkLst>
            <pc:docMk/>
            <pc:sldMk cId="804647314" sldId="528"/>
            <ac:picMk id="5" creationId="{40EA7438-BBC1-B79E-ABEB-FCEA4344A58E}"/>
          </ac:picMkLst>
        </pc:picChg>
        <pc:picChg chg="add mod">
          <ac:chgData name="Stephen Millmore" userId="7b2404fb-f360-4859-a21a-833f72764a74" providerId="ADAL" clId="{63F46C44-E9D1-46EE-A29D-868C803D7D2D}" dt="2023-11-20T15:08:08.407" v="907"/>
          <ac:picMkLst>
            <pc:docMk/>
            <pc:sldMk cId="804647314" sldId="528"/>
            <ac:picMk id="6" creationId="{7436FFF0-4166-7857-66A9-DF50B639FAA6}"/>
          </ac:picMkLst>
        </pc:picChg>
        <pc:picChg chg="del mod">
          <ac:chgData name="Stephen Millmore" userId="7b2404fb-f360-4859-a21a-833f72764a74" providerId="ADAL" clId="{63F46C44-E9D1-46EE-A29D-868C803D7D2D}" dt="2023-11-20T15:17:41.519" v="1212" actId="478"/>
          <ac:picMkLst>
            <pc:docMk/>
            <pc:sldMk cId="804647314" sldId="528"/>
            <ac:picMk id="7" creationId="{26476B47-3D76-C678-C9AE-12E9DA730590}"/>
          </ac:picMkLst>
        </pc:picChg>
        <pc:picChg chg="add del mod">
          <ac:chgData name="Stephen Millmore" userId="7b2404fb-f360-4859-a21a-833f72764a74" providerId="ADAL" clId="{63F46C44-E9D1-46EE-A29D-868C803D7D2D}" dt="2023-11-20T15:10:01.352" v="1022" actId="478"/>
          <ac:picMkLst>
            <pc:docMk/>
            <pc:sldMk cId="804647314" sldId="528"/>
            <ac:picMk id="10" creationId="{CF4B630B-F4D4-8F5C-34CC-AB06D267D7EB}"/>
          </ac:picMkLst>
        </pc:picChg>
        <pc:picChg chg="add mod">
          <ac:chgData name="Stephen Millmore" userId="7b2404fb-f360-4859-a21a-833f72764a74" providerId="ADAL" clId="{63F46C44-E9D1-46EE-A29D-868C803D7D2D}" dt="2023-11-20T15:10:10.524" v="1024" actId="1076"/>
          <ac:picMkLst>
            <pc:docMk/>
            <pc:sldMk cId="804647314" sldId="528"/>
            <ac:picMk id="12" creationId="{5F985FFB-D50A-2DC8-30D1-8E04225EB047}"/>
          </ac:picMkLst>
        </pc:picChg>
        <pc:picChg chg="add mod">
          <ac:chgData name="Stephen Millmore" userId="7b2404fb-f360-4859-a21a-833f72764a74" providerId="ADAL" clId="{63F46C44-E9D1-46EE-A29D-868C803D7D2D}" dt="2023-11-20T15:50:42.733" v="1490" actId="1036"/>
          <ac:picMkLst>
            <pc:docMk/>
            <pc:sldMk cId="804647314" sldId="528"/>
            <ac:picMk id="14" creationId="{3CB73F89-EFAA-9926-7F9F-3270E3ADCD1C}"/>
          </ac:picMkLst>
        </pc:picChg>
      </pc:sldChg>
      <pc:sldChg chg="addSp delSp modSp add mod delAnim modAnim">
        <pc:chgData name="Stephen Millmore" userId="7b2404fb-f360-4859-a21a-833f72764a74" providerId="ADAL" clId="{63F46C44-E9D1-46EE-A29D-868C803D7D2D}" dt="2023-11-20T16:13:09.499" v="1830" actId="14100"/>
        <pc:sldMkLst>
          <pc:docMk/>
          <pc:sldMk cId="2124943141" sldId="529"/>
        </pc:sldMkLst>
        <pc:spChg chg="mod">
          <ac:chgData name="Stephen Millmore" userId="7b2404fb-f360-4859-a21a-833f72764a74" providerId="ADAL" clId="{63F46C44-E9D1-46EE-A29D-868C803D7D2D}" dt="2023-11-20T15:51:21.508" v="1507" actId="20577"/>
          <ac:spMkLst>
            <pc:docMk/>
            <pc:sldMk cId="2124943141" sldId="529"/>
            <ac:spMk id="2" creationId="{0A9AA9CE-1500-9B3F-5C5F-374DC594457B}"/>
          </ac:spMkLst>
        </pc:spChg>
        <pc:spChg chg="add mod">
          <ac:chgData name="Stephen Millmore" userId="7b2404fb-f360-4859-a21a-833f72764a74" providerId="ADAL" clId="{63F46C44-E9D1-46EE-A29D-868C803D7D2D}" dt="2023-11-20T15:54:34.535" v="1667" actId="14100"/>
          <ac:spMkLst>
            <pc:docMk/>
            <pc:sldMk cId="2124943141" sldId="529"/>
            <ac:spMk id="5" creationId="{A7985D4F-9BCE-D702-DD63-58DD59D1DF86}"/>
          </ac:spMkLst>
        </pc:spChg>
        <pc:spChg chg="add mod">
          <ac:chgData name="Stephen Millmore" userId="7b2404fb-f360-4859-a21a-833f72764a74" providerId="ADAL" clId="{63F46C44-E9D1-46EE-A29D-868C803D7D2D}" dt="2023-11-20T15:54:43.274" v="1669" actId="207"/>
          <ac:spMkLst>
            <pc:docMk/>
            <pc:sldMk cId="2124943141" sldId="529"/>
            <ac:spMk id="7" creationId="{1AD45D70-22F5-2099-AA72-A51C50FE41C2}"/>
          </ac:spMkLst>
        </pc:spChg>
        <pc:spChg chg="mod">
          <ac:chgData name="Stephen Millmore" userId="7b2404fb-f360-4859-a21a-833f72764a74" providerId="ADAL" clId="{63F46C44-E9D1-46EE-A29D-868C803D7D2D}" dt="2023-11-20T15:52:16.109" v="1626" actId="20577"/>
          <ac:spMkLst>
            <pc:docMk/>
            <pc:sldMk cId="2124943141" sldId="529"/>
            <ac:spMk id="8" creationId="{54927529-8838-9D27-C03A-2852CD12DCCC}"/>
          </ac:spMkLst>
        </pc:spChg>
        <pc:spChg chg="add mod">
          <ac:chgData name="Stephen Millmore" userId="7b2404fb-f360-4859-a21a-833f72764a74" providerId="ADAL" clId="{63F46C44-E9D1-46EE-A29D-868C803D7D2D}" dt="2023-11-20T15:54:49.804" v="1672" actId="14100"/>
          <ac:spMkLst>
            <pc:docMk/>
            <pc:sldMk cId="2124943141" sldId="529"/>
            <ac:spMk id="9" creationId="{C86F94A3-B4E0-36EA-F399-65CE228556B9}"/>
          </ac:spMkLst>
        </pc:spChg>
        <pc:spChg chg="add mod">
          <ac:chgData name="Stephen Millmore" userId="7b2404fb-f360-4859-a21a-833f72764a74" providerId="ADAL" clId="{63F46C44-E9D1-46EE-A29D-868C803D7D2D}" dt="2023-11-20T15:55:06.645" v="1678" actId="1037"/>
          <ac:spMkLst>
            <pc:docMk/>
            <pc:sldMk cId="2124943141" sldId="529"/>
            <ac:spMk id="10" creationId="{B7FC4A78-0968-6CD3-544B-64070A9BD94C}"/>
          </ac:spMkLst>
        </pc:spChg>
        <pc:spChg chg="add mod">
          <ac:chgData name="Stephen Millmore" userId="7b2404fb-f360-4859-a21a-833f72764a74" providerId="ADAL" clId="{63F46C44-E9D1-46EE-A29D-868C803D7D2D}" dt="2023-11-20T15:55:13.691" v="1681" actId="14100"/>
          <ac:spMkLst>
            <pc:docMk/>
            <pc:sldMk cId="2124943141" sldId="529"/>
            <ac:spMk id="11" creationId="{4A880590-9EB0-4FE6-E5C2-4650E7B7CD24}"/>
          </ac:spMkLst>
        </pc:spChg>
        <pc:spChg chg="add mod">
          <ac:chgData name="Stephen Millmore" userId="7b2404fb-f360-4859-a21a-833f72764a74" providerId="ADAL" clId="{63F46C44-E9D1-46EE-A29D-868C803D7D2D}" dt="2023-11-20T15:55:21.990" v="1684" actId="14100"/>
          <ac:spMkLst>
            <pc:docMk/>
            <pc:sldMk cId="2124943141" sldId="529"/>
            <ac:spMk id="13" creationId="{2E192E58-512B-247B-8A1B-3D2524C1CC62}"/>
          </ac:spMkLst>
        </pc:spChg>
        <pc:spChg chg="add del mod">
          <ac:chgData name="Stephen Millmore" userId="7b2404fb-f360-4859-a21a-833f72764a74" providerId="ADAL" clId="{63F46C44-E9D1-46EE-A29D-868C803D7D2D}" dt="2023-11-20T16:04:07.848" v="1706" actId="478"/>
          <ac:spMkLst>
            <pc:docMk/>
            <pc:sldMk cId="2124943141" sldId="529"/>
            <ac:spMk id="30" creationId="{565C041F-C38E-03AF-19D5-D86CBE6FF99A}"/>
          </ac:spMkLst>
        </pc:spChg>
        <pc:spChg chg="add mod">
          <ac:chgData name="Stephen Millmore" userId="7b2404fb-f360-4859-a21a-833f72764a74" providerId="ADAL" clId="{63F46C44-E9D1-46EE-A29D-868C803D7D2D}" dt="2023-11-20T16:02:18.036" v="1703" actId="1076"/>
          <ac:spMkLst>
            <pc:docMk/>
            <pc:sldMk cId="2124943141" sldId="529"/>
            <ac:spMk id="31" creationId="{6450B3B1-B6AF-27A1-B417-453A36F5AE18}"/>
          </ac:spMkLst>
        </pc:spChg>
        <pc:spChg chg="add mod">
          <ac:chgData name="Stephen Millmore" userId="7b2404fb-f360-4859-a21a-833f72764a74" providerId="ADAL" clId="{63F46C44-E9D1-46EE-A29D-868C803D7D2D}" dt="2023-11-20T16:10:33.439" v="1755" actId="1076"/>
          <ac:spMkLst>
            <pc:docMk/>
            <pc:sldMk cId="2124943141" sldId="529"/>
            <ac:spMk id="36" creationId="{5377BB0E-F92A-84C5-CC3E-79E41A133926}"/>
          </ac:spMkLst>
        </pc:spChg>
        <pc:spChg chg="add mod">
          <ac:chgData name="Stephen Millmore" userId="7b2404fb-f360-4859-a21a-833f72764a74" providerId="ADAL" clId="{63F46C44-E9D1-46EE-A29D-868C803D7D2D}" dt="2023-11-20T16:04:45.956" v="1714" actId="1076"/>
          <ac:spMkLst>
            <pc:docMk/>
            <pc:sldMk cId="2124943141" sldId="529"/>
            <ac:spMk id="37" creationId="{DC728F72-F0AA-CCDC-12EC-C3E0BF972182}"/>
          </ac:spMkLst>
        </pc:spChg>
        <pc:spChg chg="add mod">
          <ac:chgData name="Stephen Millmore" userId="7b2404fb-f360-4859-a21a-833f72764a74" providerId="ADAL" clId="{63F46C44-E9D1-46EE-A29D-868C803D7D2D}" dt="2023-11-20T16:12:36.841" v="1789" actId="1076"/>
          <ac:spMkLst>
            <pc:docMk/>
            <pc:sldMk cId="2124943141" sldId="529"/>
            <ac:spMk id="39" creationId="{AA132C54-665F-5C7F-AD68-4029A2A517E4}"/>
          </ac:spMkLst>
        </pc:spChg>
        <pc:spChg chg="add mod">
          <ac:chgData name="Stephen Millmore" userId="7b2404fb-f360-4859-a21a-833f72764a74" providerId="ADAL" clId="{63F46C44-E9D1-46EE-A29D-868C803D7D2D}" dt="2023-11-20T16:12:40.895" v="1791" actId="1076"/>
          <ac:spMkLst>
            <pc:docMk/>
            <pc:sldMk cId="2124943141" sldId="529"/>
            <ac:spMk id="40" creationId="{93F7AD02-E799-AB64-D988-E1115FD9DA46}"/>
          </ac:spMkLst>
        </pc:spChg>
        <pc:spChg chg="add mod">
          <ac:chgData name="Stephen Millmore" userId="7b2404fb-f360-4859-a21a-833f72764a74" providerId="ADAL" clId="{63F46C44-E9D1-46EE-A29D-868C803D7D2D}" dt="2023-11-20T16:13:05.996" v="1829" actId="14100"/>
          <ac:spMkLst>
            <pc:docMk/>
            <pc:sldMk cId="2124943141" sldId="529"/>
            <ac:spMk id="45" creationId="{489BBB43-3087-5281-A053-94AECCBFE822}"/>
          </ac:spMkLst>
        </pc:spChg>
        <pc:spChg chg="add mod">
          <ac:chgData name="Stephen Millmore" userId="7b2404fb-f360-4859-a21a-833f72764a74" providerId="ADAL" clId="{63F46C44-E9D1-46EE-A29D-868C803D7D2D}" dt="2023-11-20T16:12:48.702" v="1793" actId="1076"/>
          <ac:spMkLst>
            <pc:docMk/>
            <pc:sldMk cId="2124943141" sldId="529"/>
            <ac:spMk id="46" creationId="{8B38522D-9D35-5654-3897-3F00EC82EE16}"/>
          </ac:spMkLst>
        </pc:spChg>
        <pc:picChg chg="add mod">
          <ac:chgData name="Stephen Millmore" userId="7b2404fb-f360-4859-a21a-833f72764a74" providerId="ADAL" clId="{63F46C44-E9D1-46EE-A29D-868C803D7D2D}" dt="2023-11-20T15:53:00.902" v="1629" actId="1076"/>
          <ac:picMkLst>
            <pc:docMk/>
            <pc:sldMk cId="2124943141" sldId="529"/>
            <ac:picMk id="4" creationId="{1C9B7D7A-2A20-A013-4843-7B9CCA7DD4C6}"/>
          </ac:picMkLst>
        </pc:picChg>
        <pc:picChg chg="del">
          <ac:chgData name="Stephen Millmore" userId="7b2404fb-f360-4859-a21a-833f72764a74" providerId="ADAL" clId="{63F46C44-E9D1-46EE-A29D-868C803D7D2D}" dt="2023-11-20T15:51:50.171" v="1550" actId="478"/>
          <ac:picMkLst>
            <pc:docMk/>
            <pc:sldMk cId="2124943141" sldId="529"/>
            <ac:picMk id="6" creationId="{7436FFF0-4166-7857-66A9-DF50B639FAA6}"/>
          </ac:picMkLst>
        </pc:picChg>
        <pc:picChg chg="del">
          <ac:chgData name="Stephen Millmore" userId="7b2404fb-f360-4859-a21a-833f72764a74" providerId="ADAL" clId="{63F46C44-E9D1-46EE-A29D-868C803D7D2D}" dt="2023-11-20T15:51:29.846" v="1509" actId="478"/>
          <ac:picMkLst>
            <pc:docMk/>
            <pc:sldMk cId="2124943141" sldId="529"/>
            <ac:picMk id="12" creationId="{5F985FFB-D50A-2DC8-30D1-8E04225EB047}"/>
          </ac:picMkLst>
        </pc:picChg>
        <pc:picChg chg="del">
          <ac:chgData name="Stephen Millmore" userId="7b2404fb-f360-4859-a21a-833f72764a74" providerId="ADAL" clId="{63F46C44-E9D1-46EE-A29D-868C803D7D2D}" dt="2023-11-20T15:51:28.277" v="1508" actId="478"/>
          <ac:picMkLst>
            <pc:docMk/>
            <pc:sldMk cId="2124943141" sldId="529"/>
            <ac:picMk id="14" creationId="{3CB73F89-EFAA-9926-7F9F-3270E3ADCD1C}"/>
          </ac:picMkLst>
        </pc:picChg>
        <pc:picChg chg="add mod">
          <ac:chgData name="Stephen Millmore" userId="7b2404fb-f360-4859-a21a-833f72764a74" providerId="ADAL" clId="{63F46C44-E9D1-46EE-A29D-868C803D7D2D}" dt="2023-11-20T16:04:14.671" v="1709" actId="1076"/>
          <ac:picMkLst>
            <pc:docMk/>
            <pc:sldMk cId="2124943141" sldId="529"/>
            <ac:picMk id="35" creationId="{2E2174AE-3FD9-CDB7-1BCD-DBFC40BEB9D4}"/>
          </ac:picMkLst>
        </pc:picChg>
        <pc:cxnChg chg="add mod">
          <ac:chgData name="Stephen Millmore" userId="7b2404fb-f360-4859-a21a-833f72764a74" providerId="ADAL" clId="{63F46C44-E9D1-46EE-A29D-868C803D7D2D}" dt="2023-11-20T15:55:32.234" v="1686" actId="1582"/>
          <ac:cxnSpMkLst>
            <pc:docMk/>
            <pc:sldMk cId="2124943141" sldId="529"/>
            <ac:cxnSpMk id="16" creationId="{1D93B342-0DA1-C4DB-DAA5-FDF2CAF7DCC8}"/>
          </ac:cxnSpMkLst>
        </pc:cxnChg>
        <pc:cxnChg chg="add mod">
          <ac:chgData name="Stephen Millmore" userId="7b2404fb-f360-4859-a21a-833f72764a74" providerId="ADAL" clId="{63F46C44-E9D1-46EE-A29D-868C803D7D2D}" dt="2023-11-20T15:55:37.533" v="1689" actId="14100"/>
          <ac:cxnSpMkLst>
            <pc:docMk/>
            <pc:sldMk cId="2124943141" sldId="529"/>
            <ac:cxnSpMk id="17" creationId="{0CCE1E03-B5C5-28FD-1AE2-2B5B0061FE5B}"/>
          </ac:cxnSpMkLst>
        </pc:cxnChg>
        <pc:cxnChg chg="add mod">
          <ac:chgData name="Stephen Millmore" userId="7b2404fb-f360-4859-a21a-833f72764a74" providerId="ADAL" clId="{63F46C44-E9D1-46EE-A29D-868C803D7D2D}" dt="2023-11-20T15:55:42.795" v="1692" actId="14100"/>
          <ac:cxnSpMkLst>
            <pc:docMk/>
            <pc:sldMk cId="2124943141" sldId="529"/>
            <ac:cxnSpMk id="20" creationId="{B83301C8-7D11-BE9D-EFD0-D8EFD9A1D862}"/>
          </ac:cxnSpMkLst>
        </pc:cxnChg>
        <pc:cxnChg chg="add mod">
          <ac:chgData name="Stephen Millmore" userId="7b2404fb-f360-4859-a21a-833f72764a74" providerId="ADAL" clId="{63F46C44-E9D1-46EE-A29D-868C803D7D2D}" dt="2023-11-20T15:55:48.164" v="1695" actId="14100"/>
          <ac:cxnSpMkLst>
            <pc:docMk/>
            <pc:sldMk cId="2124943141" sldId="529"/>
            <ac:cxnSpMk id="23" creationId="{13C61D69-5010-0686-9607-7583F3125F2A}"/>
          </ac:cxnSpMkLst>
        </pc:cxnChg>
        <pc:cxnChg chg="add mod">
          <ac:chgData name="Stephen Millmore" userId="7b2404fb-f360-4859-a21a-833f72764a74" providerId="ADAL" clId="{63F46C44-E9D1-46EE-A29D-868C803D7D2D}" dt="2023-11-20T15:56:00.623" v="1699" actId="14100"/>
          <ac:cxnSpMkLst>
            <pc:docMk/>
            <pc:sldMk cId="2124943141" sldId="529"/>
            <ac:cxnSpMk id="26" creationId="{C0038BDE-ACC5-9543-51BB-5DFDB85A5AFA}"/>
          </ac:cxnSpMkLst>
        </pc:cxnChg>
        <pc:cxnChg chg="add mod">
          <ac:chgData name="Stephen Millmore" userId="7b2404fb-f360-4859-a21a-833f72764a74" providerId="ADAL" clId="{63F46C44-E9D1-46EE-A29D-868C803D7D2D}" dt="2023-11-20T16:02:26.813" v="1705" actId="14100"/>
          <ac:cxnSpMkLst>
            <pc:docMk/>
            <pc:sldMk cId="2124943141" sldId="529"/>
            <ac:cxnSpMk id="32" creationId="{F626F836-4BD5-15B7-B797-2FC07B0FD9FA}"/>
          </ac:cxnSpMkLst>
        </pc:cxnChg>
        <pc:cxnChg chg="add mod">
          <ac:chgData name="Stephen Millmore" userId="7b2404fb-f360-4859-a21a-833f72764a74" providerId="ADAL" clId="{63F46C44-E9D1-46EE-A29D-868C803D7D2D}" dt="2023-11-20T16:04:45.956" v="1714" actId="1076"/>
          <ac:cxnSpMkLst>
            <pc:docMk/>
            <pc:sldMk cId="2124943141" sldId="529"/>
            <ac:cxnSpMk id="38" creationId="{32A0B4A5-7B84-9A6C-BDAA-28357232A5EA}"/>
          </ac:cxnSpMkLst>
        </pc:cxnChg>
        <pc:cxnChg chg="add mod">
          <ac:chgData name="Stephen Millmore" userId="7b2404fb-f360-4859-a21a-833f72764a74" providerId="ADAL" clId="{63F46C44-E9D1-46EE-A29D-868C803D7D2D}" dt="2023-11-20T16:12:39.341" v="1790" actId="14100"/>
          <ac:cxnSpMkLst>
            <pc:docMk/>
            <pc:sldMk cId="2124943141" sldId="529"/>
            <ac:cxnSpMk id="41" creationId="{736299A4-165F-6AA7-BCC1-F81FBD80E718}"/>
          </ac:cxnSpMkLst>
        </pc:cxnChg>
        <pc:cxnChg chg="add mod">
          <ac:chgData name="Stephen Millmore" userId="7b2404fb-f360-4859-a21a-833f72764a74" providerId="ADAL" clId="{63F46C44-E9D1-46EE-A29D-868C803D7D2D}" dt="2023-11-20T16:13:09.499" v="1830" actId="14100"/>
          <ac:cxnSpMkLst>
            <pc:docMk/>
            <pc:sldMk cId="2124943141" sldId="529"/>
            <ac:cxnSpMk id="47" creationId="{4F1C0C86-3AA0-5351-0214-CAA6FA86E617}"/>
          </ac:cxnSpMkLst>
        </pc:cxnChg>
      </pc:sldChg>
      <pc:sldChg chg="delSp modSp add mod">
        <pc:chgData name="Stephen Millmore" userId="7b2404fb-f360-4859-a21a-833f72764a74" providerId="ADAL" clId="{63F46C44-E9D1-46EE-A29D-868C803D7D2D}" dt="2023-11-20T16:22:15.638" v="2464" actId="20577"/>
        <pc:sldMkLst>
          <pc:docMk/>
          <pc:sldMk cId="1480481833" sldId="530"/>
        </pc:sldMkLst>
        <pc:spChg chg="mod">
          <ac:chgData name="Stephen Millmore" userId="7b2404fb-f360-4859-a21a-833f72764a74" providerId="ADAL" clId="{63F46C44-E9D1-46EE-A29D-868C803D7D2D}" dt="2023-11-20T16:15:35.780" v="1849" actId="20577"/>
          <ac:spMkLst>
            <pc:docMk/>
            <pc:sldMk cId="1480481833" sldId="530"/>
            <ac:spMk id="2" creationId="{0A9AA9CE-1500-9B3F-5C5F-374DC594457B}"/>
          </ac:spMkLst>
        </pc:spChg>
        <pc:spChg chg="mod">
          <ac:chgData name="Stephen Millmore" userId="7b2404fb-f360-4859-a21a-833f72764a74" providerId="ADAL" clId="{63F46C44-E9D1-46EE-A29D-868C803D7D2D}" dt="2023-11-20T16:22:15.638" v="2464" actId="20577"/>
          <ac:spMkLst>
            <pc:docMk/>
            <pc:sldMk cId="1480481833" sldId="530"/>
            <ac:spMk id="8" creationId="{54927529-8838-9D27-C03A-2852CD12DCCC}"/>
          </ac:spMkLst>
        </pc:spChg>
        <pc:picChg chg="del">
          <ac:chgData name="Stephen Millmore" userId="7b2404fb-f360-4859-a21a-833f72764a74" providerId="ADAL" clId="{63F46C44-E9D1-46EE-A29D-868C803D7D2D}" dt="2023-11-20T16:16:12.555" v="2006" actId="478"/>
          <ac:picMkLst>
            <pc:docMk/>
            <pc:sldMk cId="1480481833" sldId="530"/>
            <ac:picMk id="6" creationId="{7436FFF0-4166-7857-66A9-DF50B639FAA6}"/>
          </ac:picMkLst>
        </pc:picChg>
        <pc:picChg chg="del">
          <ac:chgData name="Stephen Millmore" userId="7b2404fb-f360-4859-a21a-833f72764a74" providerId="ADAL" clId="{63F46C44-E9D1-46EE-A29D-868C803D7D2D}" dt="2023-11-20T16:16:13.196" v="2007" actId="478"/>
          <ac:picMkLst>
            <pc:docMk/>
            <pc:sldMk cId="1480481833" sldId="530"/>
            <ac:picMk id="12" creationId="{5F985FFB-D50A-2DC8-30D1-8E04225EB047}"/>
          </ac:picMkLst>
        </pc:picChg>
        <pc:picChg chg="del">
          <ac:chgData name="Stephen Millmore" userId="7b2404fb-f360-4859-a21a-833f72764a74" providerId="ADAL" clId="{63F46C44-E9D1-46EE-A29D-868C803D7D2D}" dt="2023-11-20T16:16:13.970" v="2008" actId="478"/>
          <ac:picMkLst>
            <pc:docMk/>
            <pc:sldMk cId="1480481833" sldId="530"/>
            <ac:picMk id="14" creationId="{3CB73F89-EFAA-9926-7F9F-3270E3ADCD1C}"/>
          </ac:picMkLst>
        </pc:picChg>
      </pc:sldChg>
      <pc:sldChg chg="addSp delSp modSp new mod">
        <pc:chgData name="Stephen Millmore" userId="7b2404fb-f360-4859-a21a-833f72764a74" providerId="ADAL" clId="{63F46C44-E9D1-46EE-A29D-868C803D7D2D}" dt="2023-11-20T16:25:11.217" v="2495" actId="1076"/>
        <pc:sldMkLst>
          <pc:docMk/>
          <pc:sldMk cId="2225128915" sldId="531"/>
        </pc:sldMkLst>
        <pc:spChg chg="mod">
          <ac:chgData name="Stephen Millmore" userId="7b2404fb-f360-4859-a21a-833f72764a74" providerId="ADAL" clId="{63F46C44-E9D1-46EE-A29D-868C803D7D2D}" dt="2023-11-20T16:24:24.797" v="2484" actId="20577"/>
          <ac:spMkLst>
            <pc:docMk/>
            <pc:sldMk cId="2225128915" sldId="531"/>
            <ac:spMk id="2" creationId="{7AD4D923-EF5C-61D3-2219-A78D5BAE0284}"/>
          </ac:spMkLst>
        </pc:spChg>
        <pc:spChg chg="del">
          <ac:chgData name="Stephen Millmore" userId="7b2404fb-f360-4859-a21a-833f72764a74" providerId="ADAL" clId="{63F46C44-E9D1-46EE-A29D-868C803D7D2D}" dt="2023-11-20T16:24:30.838" v="2486" actId="478"/>
          <ac:spMkLst>
            <pc:docMk/>
            <pc:sldMk cId="2225128915" sldId="531"/>
            <ac:spMk id="3" creationId="{732843A4-DC77-BE63-DA09-E8581BCE5114}"/>
          </ac:spMkLst>
        </pc:spChg>
        <pc:picChg chg="add mod">
          <ac:chgData name="Stephen Millmore" userId="7b2404fb-f360-4859-a21a-833f72764a74" providerId="ADAL" clId="{63F46C44-E9D1-46EE-A29D-868C803D7D2D}" dt="2023-11-20T16:24:43.083" v="2490" actId="1076"/>
          <ac:picMkLst>
            <pc:docMk/>
            <pc:sldMk cId="2225128915" sldId="531"/>
            <ac:picMk id="5" creationId="{B45E6058-9CDF-3445-06BF-E9D6AF6D56F3}"/>
          </ac:picMkLst>
        </pc:picChg>
        <pc:picChg chg="add mod">
          <ac:chgData name="Stephen Millmore" userId="7b2404fb-f360-4859-a21a-833f72764a74" providerId="ADAL" clId="{63F46C44-E9D1-46EE-A29D-868C803D7D2D}" dt="2023-11-20T16:25:11.217" v="2495" actId="1076"/>
          <ac:picMkLst>
            <pc:docMk/>
            <pc:sldMk cId="2225128915" sldId="531"/>
            <ac:picMk id="7" creationId="{361674D5-3985-7269-130E-9F82CCA2A32B}"/>
          </ac:picMkLst>
        </pc:picChg>
      </pc:sldChg>
      <pc:sldChg chg="addSp delSp modSp new mod">
        <pc:chgData name="Stephen Millmore" userId="7b2404fb-f360-4859-a21a-833f72764a74" providerId="ADAL" clId="{63F46C44-E9D1-46EE-A29D-868C803D7D2D}" dt="2023-11-20T16:27:02.402" v="2540" actId="1038"/>
        <pc:sldMkLst>
          <pc:docMk/>
          <pc:sldMk cId="471755745" sldId="532"/>
        </pc:sldMkLst>
        <pc:spChg chg="mod">
          <ac:chgData name="Stephen Millmore" userId="7b2404fb-f360-4859-a21a-833f72764a74" providerId="ADAL" clId="{63F46C44-E9D1-46EE-A29D-868C803D7D2D}" dt="2023-11-20T16:25:32.884" v="2518" actId="20577"/>
          <ac:spMkLst>
            <pc:docMk/>
            <pc:sldMk cId="471755745" sldId="532"/>
            <ac:spMk id="2" creationId="{26EBC5A8-795A-2048-E901-D399917EC553}"/>
          </ac:spMkLst>
        </pc:spChg>
        <pc:spChg chg="del">
          <ac:chgData name="Stephen Millmore" userId="7b2404fb-f360-4859-a21a-833f72764a74" providerId="ADAL" clId="{63F46C44-E9D1-46EE-A29D-868C803D7D2D}" dt="2023-11-20T16:26:18.708" v="2519" actId="478"/>
          <ac:spMkLst>
            <pc:docMk/>
            <pc:sldMk cId="471755745" sldId="532"/>
            <ac:spMk id="3" creationId="{A5E70FAD-0D7A-7A4E-8ABD-EE767DA24BE5}"/>
          </ac:spMkLst>
        </pc:spChg>
        <pc:picChg chg="add mod ord modCrop">
          <ac:chgData name="Stephen Millmore" userId="7b2404fb-f360-4859-a21a-833f72764a74" providerId="ADAL" clId="{63F46C44-E9D1-46EE-A29D-868C803D7D2D}" dt="2023-11-20T16:27:02.402" v="2540" actId="1038"/>
          <ac:picMkLst>
            <pc:docMk/>
            <pc:sldMk cId="471755745" sldId="532"/>
            <ac:picMk id="5" creationId="{5F8D88DF-676B-1EF4-A0BE-A5AF54DC2673}"/>
          </ac:picMkLst>
        </pc:picChg>
        <pc:picChg chg="add mod modCrop">
          <ac:chgData name="Stephen Millmore" userId="7b2404fb-f360-4859-a21a-833f72764a74" providerId="ADAL" clId="{63F46C44-E9D1-46EE-A29D-868C803D7D2D}" dt="2023-11-20T16:26:47.406" v="2529" actId="14100"/>
          <ac:picMkLst>
            <pc:docMk/>
            <pc:sldMk cId="471755745" sldId="532"/>
            <ac:picMk id="7" creationId="{2ADDDFA5-5BAB-BCC0-BFB8-20B872EDACA2}"/>
          </ac:picMkLst>
        </pc:picChg>
      </pc:sldChg>
    </pc:docChg>
  </pc:docChgLst>
  <pc:docChgLst>
    <pc:chgData name="Stephen Millmore" userId="S::stm31@cam.ac.uk::7b2404fb-f360-4859-a21a-833f72764a74" providerId="AD" clId="Web-{9DE8B351-14F6-B3C7-A1C0-A01716ADD8FE}"/>
    <pc:docChg chg="addSld delSld modSld">
      <pc:chgData name="Stephen Millmore" userId="S::stm31@cam.ac.uk::7b2404fb-f360-4859-a21a-833f72764a74" providerId="AD" clId="Web-{9DE8B351-14F6-B3C7-A1C0-A01716ADD8FE}" dt="2023-11-16T10:46:29.454" v="1132" actId="20577"/>
      <pc:docMkLst>
        <pc:docMk/>
      </pc:docMkLst>
      <pc:sldChg chg="del">
        <pc:chgData name="Stephen Millmore" userId="S::stm31@cam.ac.uk::7b2404fb-f360-4859-a21a-833f72764a74" providerId="AD" clId="Web-{9DE8B351-14F6-B3C7-A1C0-A01716ADD8FE}" dt="2023-11-16T09:16:15.141" v="58"/>
        <pc:sldMkLst>
          <pc:docMk/>
          <pc:sldMk cId="725240774" sldId="345"/>
        </pc:sldMkLst>
      </pc:sldChg>
      <pc:sldChg chg="del">
        <pc:chgData name="Stephen Millmore" userId="S::stm31@cam.ac.uk::7b2404fb-f360-4859-a21a-833f72764a74" providerId="AD" clId="Web-{9DE8B351-14F6-B3C7-A1C0-A01716ADD8FE}" dt="2023-11-16T09:16:15.125" v="48"/>
        <pc:sldMkLst>
          <pc:docMk/>
          <pc:sldMk cId="2823665145" sldId="351"/>
        </pc:sldMkLst>
      </pc:sldChg>
      <pc:sldChg chg="del">
        <pc:chgData name="Stephen Millmore" userId="S::stm31@cam.ac.uk::7b2404fb-f360-4859-a21a-833f72764a74" providerId="AD" clId="Web-{9DE8B351-14F6-B3C7-A1C0-A01716ADD8FE}" dt="2023-11-16T09:16:15.141" v="59"/>
        <pc:sldMkLst>
          <pc:docMk/>
          <pc:sldMk cId="3708240551" sldId="419"/>
        </pc:sldMkLst>
      </pc:sldChg>
      <pc:sldChg chg="del">
        <pc:chgData name="Stephen Millmore" userId="S::stm31@cam.ac.uk::7b2404fb-f360-4859-a21a-833f72764a74" providerId="AD" clId="Web-{9DE8B351-14F6-B3C7-A1C0-A01716ADD8FE}" dt="2023-11-16T09:16:15.141" v="49"/>
        <pc:sldMkLst>
          <pc:docMk/>
          <pc:sldMk cId="3979221642" sldId="426"/>
        </pc:sldMkLst>
      </pc:sldChg>
      <pc:sldChg chg="del">
        <pc:chgData name="Stephen Millmore" userId="S::stm31@cam.ac.uk::7b2404fb-f360-4859-a21a-833f72764a74" providerId="AD" clId="Web-{9DE8B351-14F6-B3C7-A1C0-A01716ADD8FE}" dt="2023-11-16T09:16:15.125" v="47"/>
        <pc:sldMkLst>
          <pc:docMk/>
          <pc:sldMk cId="1815472239" sldId="427"/>
        </pc:sldMkLst>
      </pc:sldChg>
      <pc:sldChg chg="del">
        <pc:chgData name="Stephen Millmore" userId="S::stm31@cam.ac.uk::7b2404fb-f360-4859-a21a-833f72764a74" providerId="AD" clId="Web-{9DE8B351-14F6-B3C7-A1C0-A01716ADD8FE}" dt="2023-11-16T09:16:15.125" v="46"/>
        <pc:sldMkLst>
          <pc:docMk/>
          <pc:sldMk cId="3472213540" sldId="428"/>
        </pc:sldMkLst>
      </pc:sldChg>
      <pc:sldChg chg="del">
        <pc:chgData name="Stephen Millmore" userId="S::stm31@cam.ac.uk::7b2404fb-f360-4859-a21a-833f72764a74" providerId="AD" clId="Web-{9DE8B351-14F6-B3C7-A1C0-A01716ADD8FE}" dt="2023-11-16T09:16:15.125" v="45"/>
        <pc:sldMkLst>
          <pc:docMk/>
          <pc:sldMk cId="809164046" sldId="429"/>
        </pc:sldMkLst>
      </pc:sldChg>
      <pc:sldChg chg="del">
        <pc:chgData name="Stephen Millmore" userId="S::stm31@cam.ac.uk::7b2404fb-f360-4859-a21a-833f72764a74" providerId="AD" clId="Web-{9DE8B351-14F6-B3C7-A1C0-A01716ADD8FE}" dt="2023-11-16T09:16:15.125" v="44"/>
        <pc:sldMkLst>
          <pc:docMk/>
          <pc:sldMk cId="3354566263" sldId="430"/>
        </pc:sldMkLst>
      </pc:sldChg>
      <pc:sldChg chg="del">
        <pc:chgData name="Stephen Millmore" userId="S::stm31@cam.ac.uk::7b2404fb-f360-4859-a21a-833f72764a74" providerId="AD" clId="Web-{9DE8B351-14F6-B3C7-A1C0-A01716ADD8FE}" dt="2023-11-16T09:16:15.125" v="43"/>
        <pc:sldMkLst>
          <pc:docMk/>
          <pc:sldMk cId="2283316031" sldId="431"/>
        </pc:sldMkLst>
      </pc:sldChg>
      <pc:sldChg chg="del">
        <pc:chgData name="Stephen Millmore" userId="S::stm31@cam.ac.uk::7b2404fb-f360-4859-a21a-833f72764a74" providerId="AD" clId="Web-{9DE8B351-14F6-B3C7-A1C0-A01716ADD8FE}" dt="2023-11-16T09:16:15.125" v="42"/>
        <pc:sldMkLst>
          <pc:docMk/>
          <pc:sldMk cId="1229263079" sldId="432"/>
        </pc:sldMkLst>
      </pc:sldChg>
      <pc:sldChg chg="del">
        <pc:chgData name="Stephen Millmore" userId="S::stm31@cam.ac.uk::7b2404fb-f360-4859-a21a-833f72764a74" providerId="AD" clId="Web-{9DE8B351-14F6-B3C7-A1C0-A01716ADD8FE}" dt="2023-11-16T09:16:15.125" v="41"/>
        <pc:sldMkLst>
          <pc:docMk/>
          <pc:sldMk cId="1387629020" sldId="433"/>
        </pc:sldMkLst>
      </pc:sldChg>
      <pc:sldChg chg="del">
        <pc:chgData name="Stephen Millmore" userId="S::stm31@cam.ac.uk::7b2404fb-f360-4859-a21a-833f72764a74" providerId="AD" clId="Web-{9DE8B351-14F6-B3C7-A1C0-A01716ADD8FE}" dt="2023-11-16T09:16:15.125" v="40"/>
        <pc:sldMkLst>
          <pc:docMk/>
          <pc:sldMk cId="1943761932" sldId="434"/>
        </pc:sldMkLst>
      </pc:sldChg>
      <pc:sldChg chg="del">
        <pc:chgData name="Stephen Millmore" userId="S::stm31@cam.ac.uk::7b2404fb-f360-4859-a21a-833f72764a74" providerId="AD" clId="Web-{9DE8B351-14F6-B3C7-A1C0-A01716ADD8FE}" dt="2023-11-16T09:16:15.125" v="39"/>
        <pc:sldMkLst>
          <pc:docMk/>
          <pc:sldMk cId="2883359530" sldId="435"/>
        </pc:sldMkLst>
      </pc:sldChg>
      <pc:sldChg chg="del">
        <pc:chgData name="Stephen Millmore" userId="S::stm31@cam.ac.uk::7b2404fb-f360-4859-a21a-833f72764a74" providerId="AD" clId="Web-{9DE8B351-14F6-B3C7-A1C0-A01716ADD8FE}" dt="2023-11-16T09:16:15.125" v="38"/>
        <pc:sldMkLst>
          <pc:docMk/>
          <pc:sldMk cId="1506970965" sldId="436"/>
        </pc:sldMkLst>
      </pc:sldChg>
      <pc:sldChg chg="del">
        <pc:chgData name="Stephen Millmore" userId="S::stm31@cam.ac.uk::7b2404fb-f360-4859-a21a-833f72764a74" providerId="AD" clId="Web-{9DE8B351-14F6-B3C7-A1C0-A01716ADD8FE}" dt="2023-11-16T09:16:15.109" v="37"/>
        <pc:sldMkLst>
          <pc:docMk/>
          <pc:sldMk cId="1662503675" sldId="437"/>
        </pc:sldMkLst>
      </pc:sldChg>
      <pc:sldChg chg="del">
        <pc:chgData name="Stephen Millmore" userId="S::stm31@cam.ac.uk::7b2404fb-f360-4859-a21a-833f72764a74" providerId="AD" clId="Web-{9DE8B351-14F6-B3C7-A1C0-A01716ADD8FE}" dt="2023-11-16T09:16:15.109" v="36"/>
        <pc:sldMkLst>
          <pc:docMk/>
          <pc:sldMk cId="1455138180" sldId="438"/>
        </pc:sldMkLst>
      </pc:sldChg>
      <pc:sldChg chg="del">
        <pc:chgData name="Stephen Millmore" userId="S::stm31@cam.ac.uk::7b2404fb-f360-4859-a21a-833f72764a74" providerId="AD" clId="Web-{9DE8B351-14F6-B3C7-A1C0-A01716ADD8FE}" dt="2023-11-16T09:16:15.109" v="35"/>
        <pc:sldMkLst>
          <pc:docMk/>
          <pc:sldMk cId="1531935095" sldId="439"/>
        </pc:sldMkLst>
      </pc:sldChg>
      <pc:sldChg chg="del">
        <pc:chgData name="Stephen Millmore" userId="S::stm31@cam.ac.uk::7b2404fb-f360-4859-a21a-833f72764a74" providerId="AD" clId="Web-{9DE8B351-14F6-B3C7-A1C0-A01716ADD8FE}" dt="2023-11-16T09:16:15.109" v="34"/>
        <pc:sldMkLst>
          <pc:docMk/>
          <pc:sldMk cId="2275329284" sldId="440"/>
        </pc:sldMkLst>
      </pc:sldChg>
      <pc:sldChg chg="del">
        <pc:chgData name="Stephen Millmore" userId="S::stm31@cam.ac.uk::7b2404fb-f360-4859-a21a-833f72764a74" providerId="AD" clId="Web-{9DE8B351-14F6-B3C7-A1C0-A01716ADD8FE}" dt="2023-11-16T09:16:15.109" v="33"/>
        <pc:sldMkLst>
          <pc:docMk/>
          <pc:sldMk cId="3955787260" sldId="441"/>
        </pc:sldMkLst>
      </pc:sldChg>
      <pc:sldChg chg="del">
        <pc:chgData name="Stephen Millmore" userId="S::stm31@cam.ac.uk::7b2404fb-f360-4859-a21a-833f72764a74" providerId="AD" clId="Web-{9DE8B351-14F6-B3C7-A1C0-A01716ADD8FE}" dt="2023-11-16T09:16:15.109" v="32"/>
        <pc:sldMkLst>
          <pc:docMk/>
          <pc:sldMk cId="1258678786" sldId="442"/>
        </pc:sldMkLst>
      </pc:sldChg>
      <pc:sldChg chg="del">
        <pc:chgData name="Stephen Millmore" userId="S::stm31@cam.ac.uk::7b2404fb-f360-4859-a21a-833f72764a74" providerId="AD" clId="Web-{9DE8B351-14F6-B3C7-A1C0-A01716ADD8FE}" dt="2023-11-16T09:16:15.109" v="31"/>
        <pc:sldMkLst>
          <pc:docMk/>
          <pc:sldMk cId="1409489663" sldId="443"/>
        </pc:sldMkLst>
      </pc:sldChg>
      <pc:sldChg chg="del">
        <pc:chgData name="Stephen Millmore" userId="S::stm31@cam.ac.uk::7b2404fb-f360-4859-a21a-833f72764a74" providerId="AD" clId="Web-{9DE8B351-14F6-B3C7-A1C0-A01716ADD8FE}" dt="2023-11-16T09:16:15.109" v="30"/>
        <pc:sldMkLst>
          <pc:docMk/>
          <pc:sldMk cId="2254957294" sldId="444"/>
        </pc:sldMkLst>
      </pc:sldChg>
      <pc:sldChg chg="del">
        <pc:chgData name="Stephen Millmore" userId="S::stm31@cam.ac.uk::7b2404fb-f360-4859-a21a-833f72764a74" providerId="AD" clId="Web-{9DE8B351-14F6-B3C7-A1C0-A01716ADD8FE}" dt="2023-11-16T09:16:15.109" v="29"/>
        <pc:sldMkLst>
          <pc:docMk/>
          <pc:sldMk cId="3019223432" sldId="445"/>
        </pc:sldMkLst>
      </pc:sldChg>
      <pc:sldChg chg="del">
        <pc:chgData name="Stephen Millmore" userId="S::stm31@cam.ac.uk::7b2404fb-f360-4859-a21a-833f72764a74" providerId="AD" clId="Web-{9DE8B351-14F6-B3C7-A1C0-A01716ADD8FE}" dt="2023-11-16T09:16:15.109" v="28"/>
        <pc:sldMkLst>
          <pc:docMk/>
          <pc:sldMk cId="1208325761" sldId="446"/>
        </pc:sldMkLst>
      </pc:sldChg>
      <pc:sldChg chg="del">
        <pc:chgData name="Stephen Millmore" userId="S::stm31@cam.ac.uk::7b2404fb-f360-4859-a21a-833f72764a74" providerId="AD" clId="Web-{9DE8B351-14F6-B3C7-A1C0-A01716ADD8FE}" dt="2023-11-16T09:16:15.109" v="27"/>
        <pc:sldMkLst>
          <pc:docMk/>
          <pc:sldMk cId="2705661822" sldId="447"/>
        </pc:sldMkLst>
      </pc:sldChg>
      <pc:sldChg chg="del">
        <pc:chgData name="Stephen Millmore" userId="S::stm31@cam.ac.uk::7b2404fb-f360-4859-a21a-833f72764a74" providerId="AD" clId="Web-{9DE8B351-14F6-B3C7-A1C0-A01716ADD8FE}" dt="2023-11-16T09:16:15.109" v="26"/>
        <pc:sldMkLst>
          <pc:docMk/>
          <pc:sldMk cId="1495172432" sldId="448"/>
        </pc:sldMkLst>
      </pc:sldChg>
      <pc:sldChg chg="del">
        <pc:chgData name="Stephen Millmore" userId="S::stm31@cam.ac.uk::7b2404fb-f360-4859-a21a-833f72764a74" providerId="AD" clId="Web-{9DE8B351-14F6-B3C7-A1C0-A01716ADD8FE}" dt="2023-11-16T09:16:15.109" v="25"/>
        <pc:sldMkLst>
          <pc:docMk/>
          <pc:sldMk cId="4221594912" sldId="449"/>
        </pc:sldMkLst>
      </pc:sldChg>
      <pc:sldChg chg="del">
        <pc:chgData name="Stephen Millmore" userId="S::stm31@cam.ac.uk::7b2404fb-f360-4859-a21a-833f72764a74" providerId="AD" clId="Web-{9DE8B351-14F6-B3C7-A1C0-A01716ADD8FE}" dt="2023-11-16T09:16:15.094" v="24"/>
        <pc:sldMkLst>
          <pc:docMk/>
          <pc:sldMk cId="1191774933" sldId="450"/>
        </pc:sldMkLst>
      </pc:sldChg>
      <pc:sldChg chg="del">
        <pc:chgData name="Stephen Millmore" userId="S::stm31@cam.ac.uk::7b2404fb-f360-4859-a21a-833f72764a74" providerId="AD" clId="Web-{9DE8B351-14F6-B3C7-A1C0-A01716ADD8FE}" dt="2023-11-16T09:16:15.094" v="23"/>
        <pc:sldMkLst>
          <pc:docMk/>
          <pc:sldMk cId="915420716" sldId="451"/>
        </pc:sldMkLst>
      </pc:sldChg>
      <pc:sldChg chg="del">
        <pc:chgData name="Stephen Millmore" userId="S::stm31@cam.ac.uk::7b2404fb-f360-4859-a21a-833f72764a74" providerId="AD" clId="Web-{9DE8B351-14F6-B3C7-A1C0-A01716ADD8FE}" dt="2023-11-16T09:16:15.094" v="22"/>
        <pc:sldMkLst>
          <pc:docMk/>
          <pc:sldMk cId="983280658" sldId="452"/>
        </pc:sldMkLst>
      </pc:sldChg>
      <pc:sldChg chg="del">
        <pc:chgData name="Stephen Millmore" userId="S::stm31@cam.ac.uk::7b2404fb-f360-4859-a21a-833f72764a74" providerId="AD" clId="Web-{9DE8B351-14F6-B3C7-A1C0-A01716ADD8FE}" dt="2023-11-16T09:16:15.094" v="21"/>
        <pc:sldMkLst>
          <pc:docMk/>
          <pc:sldMk cId="3204909045" sldId="453"/>
        </pc:sldMkLst>
      </pc:sldChg>
      <pc:sldChg chg="del">
        <pc:chgData name="Stephen Millmore" userId="S::stm31@cam.ac.uk::7b2404fb-f360-4859-a21a-833f72764a74" providerId="AD" clId="Web-{9DE8B351-14F6-B3C7-A1C0-A01716ADD8FE}" dt="2023-11-16T09:16:15.094" v="20"/>
        <pc:sldMkLst>
          <pc:docMk/>
          <pc:sldMk cId="981350532" sldId="454"/>
        </pc:sldMkLst>
      </pc:sldChg>
      <pc:sldChg chg="del">
        <pc:chgData name="Stephen Millmore" userId="S::stm31@cam.ac.uk::7b2404fb-f360-4859-a21a-833f72764a74" providerId="AD" clId="Web-{9DE8B351-14F6-B3C7-A1C0-A01716ADD8FE}" dt="2023-11-16T09:16:15.094" v="19"/>
        <pc:sldMkLst>
          <pc:docMk/>
          <pc:sldMk cId="3298996932" sldId="455"/>
        </pc:sldMkLst>
      </pc:sldChg>
      <pc:sldChg chg="del">
        <pc:chgData name="Stephen Millmore" userId="S::stm31@cam.ac.uk::7b2404fb-f360-4859-a21a-833f72764a74" providerId="AD" clId="Web-{9DE8B351-14F6-B3C7-A1C0-A01716ADD8FE}" dt="2023-11-16T09:16:15.094" v="18"/>
        <pc:sldMkLst>
          <pc:docMk/>
          <pc:sldMk cId="4062399133" sldId="456"/>
        </pc:sldMkLst>
      </pc:sldChg>
      <pc:sldChg chg="del">
        <pc:chgData name="Stephen Millmore" userId="S::stm31@cam.ac.uk::7b2404fb-f360-4859-a21a-833f72764a74" providerId="AD" clId="Web-{9DE8B351-14F6-B3C7-A1C0-A01716ADD8FE}" dt="2023-11-16T09:16:15.094" v="17"/>
        <pc:sldMkLst>
          <pc:docMk/>
          <pc:sldMk cId="2683227440" sldId="457"/>
        </pc:sldMkLst>
      </pc:sldChg>
      <pc:sldChg chg="del">
        <pc:chgData name="Stephen Millmore" userId="S::stm31@cam.ac.uk::7b2404fb-f360-4859-a21a-833f72764a74" providerId="AD" clId="Web-{9DE8B351-14F6-B3C7-A1C0-A01716ADD8FE}" dt="2023-11-16T09:16:15.094" v="16"/>
        <pc:sldMkLst>
          <pc:docMk/>
          <pc:sldMk cId="2221627784" sldId="458"/>
        </pc:sldMkLst>
      </pc:sldChg>
      <pc:sldChg chg="del">
        <pc:chgData name="Stephen Millmore" userId="S::stm31@cam.ac.uk::7b2404fb-f360-4859-a21a-833f72764a74" providerId="AD" clId="Web-{9DE8B351-14F6-B3C7-A1C0-A01716ADD8FE}" dt="2023-11-16T09:16:15.094" v="15"/>
        <pc:sldMkLst>
          <pc:docMk/>
          <pc:sldMk cId="3180693219" sldId="459"/>
        </pc:sldMkLst>
      </pc:sldChg>
      <pc:sldChg chg="del">
        <pc:chgData name="Stephen Millmore" userId="S::stm31@cam.ac.uk::7b2404fb-f360-4859-a21a-833f72764a74" providerId="AD" clId="Web-{9DE8B351-14F6-B3C7-A1C0-A01716ADD8FE}" dt="2023-11-16T09:16:15.094" v="14"/>
        <pc:sldMkLst>
          <pc:docMk/>
          <pc:sldMk cId="3175621574" sldId="460"/>
        </pc:sldMkLst>
      </pc:sldChg>
      <pc:sldChg chg="del">
        <pc:chgData name="Stephen Millmore" userId="S::stm31@cam.ac.uk::7b2404fb-f360-4859-a21a-833f72764a74" providerId="AD" clId="Web-{9DE8B351-14F6-B3C7-A1C0-A01716ADD8FE}" dt="2023-11-16T09:16:15.094" v="13"/>
        <pc:sldMkLst>
          <pc:docMk/>
          <pc:sldMk cId="1466130508" sldId="461"/>
        </pc:sldMkLst>
      </pc:sldChg>
      <pc:sldChg chg="del">
        <pc:chgData name="Stephen Millmore" userId="S::stm31@cam.ac.uk::7b2404fb-f360-4859-a21a-833f72764a74" providerId="AD" clId="Web-{9DE8B351-14F6-B3C7-A1C0-A01716ADD8FE}" dt="2023-11-16T09:16:15.078" v="11"/>
        <pc:sldMkLst>
          <pc:docMk/>
          <pc:sldMk cId="1365108468" sldId="462"/>
        </pc:sldMkLst>
      </pc:sldChg>
      <pc:sldChg chg="del">
        <pc:chgData name="Stephen Millmore" userId="S::stm31@cam.ac.uk::7b2404fb-f360-4859-a21a-833f72764a74" providerId="AD" clId="Web-{9DE8B351-14F6-B3C7-A1C0-A01716ADD8FE}" dt="2023-11-16T09:16:15.094" v="12"/>
        <pc:sldMkLst>
          <pc:docMk/>
          <pc:sldMk cId="78040628" sldId="463"/>
        </pc:sldMkLst>
      </pc:sldChg>
      <pc:sldChg chg="del">
        <pc:chgData name="Stephen Millmore" userId="S::stm31@cam.ac.uk::7b2404fb-f360-4859-a21a-833f72764a74" providerId="AD" clId="Web-{9DE8B351-14F6-B3C7-A1C0-A01716ADD8FE}" dt="2023-11-16T09:16:15.078" v="9"/>
        <pc:sldMkLst>
          <pc:docMk/>
          <pc:sldMk cId="2015204985" sldId="464"/>
        </pc:sldMkLst>
      </pc:sldChg>
      <pc:sldChg chg="del">
        <pc:chgData name="Stephen Millmore" userId="S::stm31@cam.ac.uk::7b2404fb-f360-4859-a21a-833f72764a74" providerId="AD" clId="Web-{9DE8B351-14F6-B3C7-A1C0-A01716ADD8FE}" dt="2023-11-16T09:16:15.078" v="10"/>
        <pc:sldMkLst>
          <pc:docMk/>
          <pc:sldMk cId="360236265" sldId="465"/>
        </pc:sldMkLst>
      </pc:sldChg>
      <pc:sldChg chg="del">
        <pc:chgData name="Stephen Millmore" userId="S::stm31@cam.ac.uk::7b2404fb-f360-4859-a21a-833f72764a74" providerId="AD" clId="Web-{9DE8B351-14F6-B3C7-A1C0-A01716ADD8FE}" dt="2023-11-16T09:16:15.078" v="8"/>
        <pc:sldMkLst>
          <pc:docMk/>
          <pc:sldMk cId="3000806419" sldId="466"/>
        </pc:sldMkLst>
      </pc:sldChg>
      <pc:sldChg chg="del">
        <pc:chgData name="Stephen Millmore" userId="S::stm31@cam.ac.uk::7b2404fb-f360-4859-a21a-833f72764a74" providerId="AD" clId="Web-{9DE8B351-14F6-B3C7-A1C0-A01716ADD8FE}" dt="2023-11-16T09:16:15.078" v="7"/>
        <pc:sldMkLst>
          <pc:docMk/>
          <pc:sldMk cId="961281746" sldId="467"/>
        </pc:sldMkLst>
      </pc:sldChg>
      <pc:sldChg chg="del">
        <pc:chgData name="Stephen Millmore" userId="S::stm31@cam.ac.uk::7b2404fb-f360-4859-a21a-833f72764a74" providerId="AD" clId="Web-{9DE8B351-14F6-B3C7-A1C0-A01716ADD8FE}" dt="2023-11-16T09:16:15.078" v="6"/>
        <pc:sldMkLst>
          <pc:docMk/>
          <pc:sldMk cId="3591761862" sldId="468"/>
        </pc:sldMkLst>
      </pc:sldChg>
      <pc:sldChg chg="del">
        <pc:chgData name="Stephen Millmore" userId="S::stm31@cam.ac.uk::7b2404fb-f360-4859-a21a-833f72764a74" providerId="AD" clId="Web-{9DE8B351-14F6-B3C7-A1C0-A01716ADD8FE}" dt="2023-11-16T09:16:15.078" v="5"/>
        <pc:sldMkLst>
          <pc:docMk/>
          <pc:sldMk cId="3284973861" sldId="469"/>
        </pc:sldMkLst>
      </pc:sldChg>
      <pc:sldChg chg="del">
        <pc:chgData name="Stephen Millmore" userId="S::stm31@cam.ac.uk::7b2404fb-f360-4859-a21a-833f72764a74" providerId="AD" clId="Web-{9DE8B351-14F6-B3C7-A1C0-A01716ADD8FE}" dt="2023-11-16T09:16:15.078" v="4"/>
        <pc:sldMkLst>
          <pc:docMk/>
          <pc:sldMk cId="3560959721" sldId="470"/>
        </pc:sldMkLst>
      </pc:sldChg>
      <pc:sldChg chg="del">
        <pc:chgData name="Stephen Millmore" userId="S::stm31@cam.ac.uk::7b2404fb-f360-4859-a21a-833f72764a74" providerId="AD" clId="Web-{9DE8B351-14F6-B3C7-A1C0-A01716ADD8FE}" dt="2023-11-16T09:16:15.078" v="3"/>
        <pc:sldMkLst>
          <pc:docMk/>
          <pc:sldMk cId="105106066" sldId="471"/>
        </pc:sldMkLst>
      </pc:sldChg>
      <pc:sldChg chg="del">
        <pc:chgData name="Stephen Millmore" userId="S::stm31@cam.ac.uk::7b2404fb-f360-4859-a21a-833f72764a74" providerId="AD" clId="Web-{9DE8B351-14F6-B3C7-A1C0-A01716ADD8FE}" dt="2023-11-16T09:16:15.078" v="2"/>
        <pc:sldMkLst>
          <pc:docMk/>
          <pc:sldMk cId="635919191" sldId="472"/>
        </pc:sldMkLst>
      </pc:sldChg>
      <pc:sldChg chg="del">
        <pc:chgData name="Stephen Millmore" userId="S::stm31@cam.ac.uk::7b2404fb-f360-4859-a21a-833f72764a74" providerId="AD" clId="Web-{9DE8B351-14F6-B3C7-A1C0-A01716ADD8FE}" dt="2023-11-16T09:16:15.078" v="1"/>
        <pc:sldMkLst>
          <pc:docMk/>
          <pc:sldMk cId="326680552" sldId="473"/>
        </pc:sldMkLst>
      </pc:sldChg>
      <pc:sldChg chg="del">
        <pc:chgData name="Stephen Millmore" userId="S::stm31@cam.ac.uk::7b2404fb-f360-4859-a21a-833f72764a74" providerId="AD" clId="Web-{9DE8B351-14F6-B3C7-A1C0-A01716ADD8FE}" dt="2023-11-16T09:16:15.078" v="0"/>
        <pc:sldMkLst>
          <pc:docMk/>
          <pc:sldMk cId="3452808798" sldId="474"/>
        </pc:sldMkLst>
      </pc:sldChg>
      <pc:sldChg chg="del">
        <pc:chgData name="Stephen Millmore" userId="S::stm31@cam.ac.uk::7b2404fb-f360-4859-a21a-833f72764a74" providerId="AD" clId="Web-{9DE8B351-14F6-B3C7-A1C0-A01716ADD8FE}" dt="2023-11-16T09:16:15.141" v="60"/>
        <pc:sldMkLst>
          <pc:docMk/>
          <pc:sldMk cId="632043867" sldId="484"/>
        </pc:sldMkLst>
      </pc:sldChg>
      <pc:sldChg chg="del">
        <pc:chgData name="Stephen Millmore" userId="S::stm31@cam.ac.uk::7b2404fb-f360-4859-a21a-833f72764a74" providerId="AD" clId="Web-{9DE8B351-14F6-B3C7-A1C0-A01716ADD8FE}" dt="2023-11-16T09:16:15.141" v="57"/>
        <pc:sldMkLst>
          <pc:docMk/>
          <pc:sldMk cId="2142399054" sldId="485"/>
        </pc:sldMkLst>
      </pc:sldChg>
      <pc:sldChg chg="del">
        <pc:chgData name="Stephen Millmore" userId="S::stm31@cam.ac.uk::7b2404fb-f360-4859-a21a-833f72764a74" providerId="AD" clId="Web-{9DE8B351-14F6-B3C7-A1C0-A01716ADD8FE}" dt="2023-11-16T09:16:15.141" v="56"/>
        <pc:sldMkLst>
          <pc:docMk/>
          <pc:sldMk cId="2941663503" sldId="486"/>
        </pc:sldMkLst>
      </pc:sldChg>
      <pc:sldChg chg="del">
        <pc:chgData name="Stephen Millmore" userId="S::stm31@cam.ac.uk::7b2404fb-f360-4859-a21a-833f72764a74" providerId="AD" clId="Web-{9DE8B351-14F6-B3C7-A1C0-A01716ADD8FE}" dt="2023-11-16T09:16:15.141" v="55"/>
        <pc:sldMkLst>
          <pc:docMk/>
          <pc:sldMk cId="3375906825" sldId="487"/>
        </pc:sldMkLst>
      </pc:sldChg>
      <pc:sldChg chg="del">
        <pc:chgData name="Stephen Millmore" userId="S::stm31@cam.ac.uk::7b2404fb-f360-4859-a21a-833f72764a74" providerId="AD" clId="Web-{9DE8B351-14F6-B3C7-A1C0-A01716ADD8FE}" dt="2023-11-16T09:16:15.141" v="54"/>
        <pc:sldMkLst>
          <pc:docMk/>
          <pc:sldMk cId="2376536447" sldId="488"/>
        </pc:sldMkLst>
      </pc:sldChg>
      <pc:sldChg chg="del">
        <pc:chgData name="Stephen Millmore" userId="S::stm31@cam.ac.uk::7b2404fb-f360-4859-a21a-833f72764a74" providerId="AD" clId="Web-{9DE8B351-14F6-B3C7-A1C0-A01716ADD8FE}" dt="2023-11-16T09:16:15.141" v="53"/>
        <pc:sldMkLst>
          <pc:docMk/>
          <pc:sldMk cId="2283784767" sldId="489"/>
        </pc:sldMkLst>
      </pc:sldChg>
      <pc:sldChg chg="del">
        <pc:chgData name="Stephen Millmore" userId="S::stm31@cam.ac.uk::7b2404fb-f360-4859-a21a-833f72764a74" providerId="AD" clId="Web-{9DE8B351-14F6-B3C7-A1C0-A01716ADD8FE}" dt="2023-11-16T09:16:15.141" v="50"/>
        <pc:sldMkLst>
          <pc:docMk/>
          <pc:sldMk cId="448511874" sldId="490"/>
        </pc:sldMkLst>
      </pc:sldChg>
      <pc:sldChg chg="del">
        <pc:chgData name="Stephen Millmore" userId="S::stm31@cam.ac.uk::7b2404fb-f360-4859-a21a-833f72764a74" providerId="AD" clId="Web-{9DE8B351-14F6-B3C7-A1C0-A01716ADD8FE}" dt="2023-11-16T09:16:15.141" v="52"/>
        <pc:sldMkLst>
          <pc:docMk/>
          <pc:sldMk cId="1915849033" sldId="491"/>
        </pc:sldMkLst>
      </pc:sldChg>
      <pc:sldChg chg="del">
        <pc:chgData name="Stephen Millmore" userId="S::stm31@cam.ac.uk::7b2404fb-f360-4859-a21a-833f72764a74" providerId="AD" clId="Web-{9DE8B351-14F6-B3C7-A1C0-A01716ADD8FE}" dt="2023-11-16T09:16:15.141" v="51"/>
        <pc:sldMkLst>
          <pc:docMk/>
          <pc:sldMk cId="3697764483" sldId="492"/>
        </pc:sldMkLst>
      </pc:sldChg>
      <pc:sldChg chg="addSp delSp modSp">
        <pc:chgData name="Stephen Millmore" userId="S::stm31@cam.ac.uk::7b2404fb-f360-4859-a21a-833f72764a74" providerId="AD" clId="Web-{9DE8B351-14F6-B3C7-A1C0-A01716ADD8FE}" dt="2023-11-16T10:01:26.383" v="384" actId="20577"/>
        <pc:sldMkLst>
          <pc:docMk/>
          <pc:sldMk cId="687596637" sldId="498"/>
        </pc:sldMkLst>
        <pc:spChg chg="mod">
          <ac:chgData name="Stephen Millmore" userId="S::stm31@cam.ac.uk::7b2404fb-f360-4859-a21a-833f72764a74" providerId="AD" clId="Web-{9DE8B351-14F6-B3C7-A1C0-A01716ADD8FE}" dt="2023-11-16T10:01:26.383" v="384" actId="20577"/>
          <ac:spMkLst>
            <pc:docMk/>
            <pc:sldMk cId="687596637" sldId="498"/>
            <ac:spMk id="3" creationId="{69EC1D8A-C277-16B1-20EC-6260B0088281}"/>
          </ac:spMkLst>
        </pc:spChg>
        <pc:picChg chg="add mod">
          <ac:chgData name="Stephen Millmore" userId="S::stm31@cam.ac.uk::7b2404fb-f360-4859-a21a-833f72764a74" providerId="AD" clId="Web-{9DE8B351-14F6-B3C7-A1C0-A01716ADD8FE}" dt="2023-11-16T09:44:05.163" v="109" actId="1076"/>
          <ac:picMkLst>
            <pc:docMk/>
            <pc:sldMk cId="687596637" sldId="498"/>
            <ac:picMk id="5" creationId="{E8E9B9DA-C434-86D5-CB14-EA3C6343D021}"/>
          </ac:picMkLst>
        </pc:picChg>
        <pc:picChg chg="del">
          <ac:chgData name="Stephen Millmore" userId="S::stm31@cam.ac.uk::7b2404fb-f360-4859-a21a-833f72764a74" providerId="AD" clId="Web-{9DE8B351-14F6-B3C7-A1C0-A01716ADD8FE}" dt="2023-11-16T09:44:58.258" v="148"/>
          <ac:picMkLst>
            <pc:docMk/>
            <pc:sldMk cId="687596637" sldId="498"/>
            <ac:picMk id="6" creationId="{450CAAE3-6433-53D3-08FF-C84053312E67}"/>
          </ac:picMkLst>
        </pc:picChg>
        <pc:picChg chg="mod">
          <ac:chgData name="Stephen Millmore" userId="S::stm31@cam.ac.uk::7b2404fb-f360-4859-a21a-833f72764a74" providerId="AD" clId="Web-{9DE8B351-14F6-B3C7-A1C0-A01716ADD8FE}" dt="2023-11-16T09:45:11.071" v="150" actId="1076"/>
          <ac:picMkLst>
            <pc:docMk/>
            <pc:sldMk cId="687596637" sldId="498"/>
            <ac:picMk id="7" creationId="{444D2D6C-C094-C36D-F9B9-37E7B8AF8BC7}"/>
          </ac:picMkLst>
        </pc:picChg>
        <pc:picChg chg="mod">
          <ac:chgData name="Stephen Millmore" userId="S::stm31@cam.ac.uk::7b2404fb-f360-4859-a21a-833f72764a74" providerId="AD" clId="Web-{9DE8B351-14F6-B3C7-A1C0-A01716ADD8FE}" dt="2023-11-16T09:45:01.961" v="149" actId="1076"/>
          <ac:picMkLst>
            <pc:docMk/>
            <pc:sldMk cId="687596637" sldId="498"/>
            <ac:picMk id="8" creationId="{C021D4E3-3A3F-E558-6ED3-B79CE2EF18B8}"/>
          </ac:picMkLst>
        </pc:picChg>
        <pc:picChg chg="del">
          <ac:chgData name="Stephen Millmore" userId="S::stm31@cam.ac.uk::7b2404fb-f360-4859-a21a-833f72764a74" providerId="AD" clId="Web-{9DE8B351-14F6-B3C7-A1C0-A01716ADD8FE}" dt="2023-11-16T09:49:17.548" v="171"/>
          <ac:picMkLst>
            <pc:docMk/>
            <pc:sldMk cId="687596637" sldId="498"/>
            <ac:picMk id="9" creationId="{CB3B0344-7ACC-8BB4-3CE6-7AB03CE99EBC}"/>
          </ac:picMkLst>
        </pc:picChg>
        <pc:picChg chg="del">
          <ac:chgData name="Stephen Millmore" userId="S::stm31@cam.ac.uk::7b2404fb-f360-4859-a21a-833f72764a74" providerId="AD" clId="Web-{9DE8B351-14F6-B3C7-A1C0-A01716ADD8FE}" dt="2023-11-16T09:49:17.548" v="170"/>
          <ac:picMkLst>
            <pc:docMk/>
            <pc:sldMk cId="687596637" sldId="498"/>
            <ac:picMk id="10" creationId="{B3980FE9-F360-8C7F-7AB4-DA560532895C}"/>
          </ac:picMkLst>
        </pc:picChg>
        <pc:picChg chg="del">
          <ac:chgData name="Stephen Millmore" userId="S::stm31@cam.ac.uk::7b2404fb-f360-4859-a21a-833f72764a74" providerId="AD" clId="Web-{9DE8B351-14F6-B3C7-A1C0-A01716ADD8FE}" dt="2023-11-16T09:49:17.548" v="169"/>
          <ac:picMkLst>
            <pc:docMk/>
            <pc:sldMk cId="687596637" sldId="498"/>
            <ac:picMk id="11" creationId="{4B8E9047-6856-75DB-FA8A-9034D09602F5}"/>
          </ac:picMkLst>
        </pc:picChg>
        <pc:picChg chg="del">
          <ac:chgData name="Stephen Millmore" userId="S::stm31@cam.ac.uk::7b2404fb-f360-4859-a21a-833f72764a74" providerId="AD" clId="Web-{9DE8B351-14F6-B3C7-A1C0-A01716ADD8FE}" dt="2023-11-16T09:49:17.548" v="168"/>
          <ac:picMkLst>
            <pc:docMk/>
            <pc:sldMk cId="687596637" sldId="498"/>
            <ac:picMk id="15" creationId="{CDBE021F-3DAF-3836-E32E-6AEFA7323FB6}"/>
          </ac:picMkLst>
        </pc:picChg>
        <pc:picChg chg="add del mod">
          <ac:chgData name="Stephen Millmore" userId="S::stm31@cam.ac.uk::7b2404fb-f360-4859-a21a-833f72764a74" providerId="AD" clId="Web-{9DE8B351-14F6-B3C7-A1C0-A01716ADD8FE}" dt="2023-11-16T09:56:50.828" v="208"/>
          <ac:picMkLst>
            <pc:docMk/>
            <pc:sldMk cId="687596637" sldId="498"/>
            <ac:picMk id="16" creationId="{88477844-B7F9-445F-BD79-0143C69B84F1}"/>
          </ac:picMkLst>
        </pc:picChg>
        <pc:picChg chg="add mod">
          <ac:chgData name="Stephen Millmore" userId="S::stm31@cam.ac.uk::7b2404fb-f360-4859-a21a-833f72764a74" providerId="AD" clId="Web-{9DE8B351-14F6-B3C7-A1C0-A01716ADD8FE}" dt="2023-11-16T10:00:43.304" v="361" actId="1076"/>
          <ac:picMkLst>
            <pc:docMk/>
            <pc:sldMk cId="687596637" sldId="498"/>
            <ac:picMk id="17" creationId="{87581188-7536-A168-FCE9-DBE00605157A}"/>
          </ac:picMkLst>
        </pc:picChg>
        <pc:cxnChg chg="del">
          <ac:chgData name="Stephen Millmore" userId="S::stm31@cam.ac.uk::7b2404fb-f360-4859-a21a-833f72764a74" providerId="AD" clId="Web-{9DE8B351-14F6-B3C7-A1C0-A01716ADD8FE}" dt="2023-11-16T09:44:58.258" v="147"/>
          <ac:cxnSpMkLst>
            <pc:docMk/>
            <pc:sldMk cId="687596637" sldId="498"/>
            <ac:cxnSpMk id="12" creationId="{A02BB1FC-BC70-C734-2D81-D7D482D8316E}"/>
          </ac:cxnSpMkLst>
        </pc:cxnChg>
        <pc:cxnChg chg="del">
          <ac:chgData name="Stephen Millmore" userId="S::stm31@cam.ac.uk::7b2404fb-f360-4859-a21a-833f72764a74" providerId="AD" clId="Web-{9DE8B351-14F6-B3C7-A1C0-A01716ADD8FE}" dt="2023-11-16T09:44:58.258" v="146"/>
          <ac:cxnSpMkLst>
            <pc:docMk/>
            <pc:sldMk cId="687596637" sldId="498"/>
            <ac:cxnSpMk id="13" creationId="{312F1922-778A-602A-5586-2DA248460930}"/>
          </ac:cxnSpMkLst>
        </pc:cxnChg>
        <pc:cxnChg chg="del">
          <ac:chgData name="Stephen Millmore" userId="S::stm31@cam.ac.uk::7b2404fb-f360-4859-a21a-833f72764a74" providerId="AD" clId="Web-{9DE8B351-14F6-B3C7-A1C0-A01716ADD8FE}" dt="2023-11-16T09:44:58.258" v="145"/>
          <ac:cxnSpMkLst>
            <pc:docMk/>
            <pc:sldMk cId="687596637" sldId="498"/>
            <ac:cxnSpMk id="14" creationId="{D874D9D9-812B-4246-025F-FC6E1C642C64}"/>
          </ac:cxnSpMkLst>
        </pc:cxnChg>
      </pc:sldChg>
      <pc:sldChg chg="modSp">
        <pc:chgData name="Stephen Millmore" userId="S::stm31@cam.ac.uk::7b2404fb-f360-4859-a21a-833f72764a74" providerId="AD" clId="Web-{9DE8B351-14F6-B3C7-A1C0-A01716ADD8FE}" dt="2023-11-16T09:42:38.676" v="105" actId="20577"/>
        <pc:sldMkLst>
          <pc:docMk/>
          <pc:sldMk cId="390531164" sldId="499"/>
        </pc:sldMkLst>
        <pc:spChg chg="mod">
          <ac:chgData name="Stephen Millmore" userId="S::stm31@cam.ac.uk::7b2404fb-f360-4859-a21a-833f72764a74" providerId="AD" clId="Web-{9DE8B351-14F6-B3C7-A1C0-A01716ADD8FE}" dt="2023-11-16T09:42:38.676" v="105" actId="20577"/>
          <ac:spMkLst>
            <pc:docMk/>
            <pc:sldMk cId="390531164" sldId="499"/>
            <ac:spMk id="3" creationId="{69EC1D8A-C277-16B1-20EC-6260B0088281}"/>
          </ac:spMkLst>
        </pc:spChg>
      </pc:sldChg>
      <pc:sldChg chg="addSp delSp modSp add replId">
        <pc:chgData name="Stephen Millmore" userId="S::stm31@cam.ac.uk::7b2404fb-f360-4859-a21a-833f72764a74" providerId="AD" clId="Web-{9DE8B351-14F6-B3C7-A1C0-A01716ADD8FE}" dt="2023-11-16T10:07:43.005" v="589" actId="1076"/>
        <pc:sldMkLst>
          <pc:docMk/>
          <pc:sldMk cId="264972780" sldId="500"/>
        </pc:sldMkLst>
        <pc:spChg chg="mod">
          <ac:chgData name="Stephen Millmore" userId="S::stm31@cam.ac.uk::7b2404fb-f360-4859-a21a-833f72764a74" providerId="AD" clId="Web-{9DE8B351-14F6-B3C7-A1C0-A01716ADD8FE}" dt="2023-11-16T10:07:26.692" v="585" actId="20577"/>
          <ac:spMkLst>
            <pc:docMk/>
            <pc:sldMk cId="264972780" sldId="500"/>
            <ac:spMk id="3" creationId="{69EC1D8A-C277-16B1-20EC-6260B0088281}"/>
          </ac:spMkLst>
        </pc:spChg>
        <pc:picChg chg="add mod">
          <ac:chgData name="Stephen Millmore" userId="S::stm31@cam.ac.uk::7b2404fb-f360-4859-a21a-833f72764a74" providerId="AD" clId="Web-{9DE8B351-14F6-B3C7-A1C0-A01716ADD8FE}" dt="2023-11-16T10:03:12.840" v="441" actId="1076"/>
          <ac:picMkLst>
            <pc:docMk/>
            <pc:sldMk cId="264972780" sldId="500"/>
            <ac:picMk id="4" creationId="{700F8F38-48EC-0969-AB20-D2183F96364A}"/>
          </ac:picMkLst>
        </pc:picChg>
        <pc:picChg chg="del">
          <ac:chgData name="Stephen Millmore" userId="S::stm31@cam.ac.uk::7b2404fb-f360-4859-a21a-833f72764a74" providerId="AD" clId="Web-{9DE8B351-14F6-B3C7-A1C0-A01716ADD8FE}" dt="2023-11-16T10:01:44.462" v="386"/>
          <ac:picMkLst>
            <pc:docMk/>
            <pc:sldMk cId="264972780" sldId="500"/>
            <ac:picMk id="5" creationId="{E8E9B9DA-C434-86D5-CB14-EA3C6343D021}"/>
          </ac:picMkLst>
        </pc:picChg>
        <pc:picChg chg="add mod">
          <ac:chgData name="Stephen Millmore" userId="S::stm31@cam.ac.uk::7b2404fb-f360-4859-a21a-833f72764a74" providerId="AD" clId="Web-{9DE8B351-14F6-B3C7-A1C0-A01716ADD8FE}" dt="2023-11-16T10:04:51.234" v="525" actId="1076"/>
          <ac:picMkLst>
            <pc:docMk/>
            <pc:sldMk cId="264972780" sldId="500"/>
            <ac:picMk id="6" creationId="{5306D017-DB25-91F7-2FC7-33F30A455700}"/>
          </ac:picMkLst>
        </pc:picChg>
        <pc:picChg chg="del">
          <ac:chgData name="Stephen Millmore" userId="S::stm31@cam.ac.uk::7b2404fb-f360-4859-a21a-833f72764a74" providerId="AD" clId="Web-{9DE8B351-14F6-B3C7-A1C0-A01716ADD8FE}" dt="2023-11-16T10:03:23.121" v="443"/>
          <ac:picMkLst>
            <pc:docMk/>
            <pc:sldMk cId="264972780" sldId="500"/>
            <ac:picMk id="7" creationId="{444D2D6C-C094-C36D-F9B9-37E7B8AF8BC7}"/>
          </ac:picMkLst>
        </pc:picChg>
        <pc:picChg chg="del">
          <ac:chgData name="Stephen Millmore" userId="S::stm31@cam.ac.uk::7b2404fb-f360-4859-a21a-833f72764a74" providerId="AD" clId="Web-{9DE8B351-14F6-B3C7-A1C0-A01716ADD8FE}" dt="2023-11-16T10:03:23.121" v="442"/>
          <ac:picMkLst>
            <pc:docMk/>
            <pc:sldMk cId="264972780" sldId="500"/>
            <ac:picMk id="8" creationId="{C021D4E3-3A3F-E558-6ED3-B79CE2EF18B8}"/>
          </ac:picMkLst>
        </pc:picChg>
        <pc:picChg chg="add mod">
          <ac:chgData name="Stephen Millmore" userId="S::stm31@cam.ac.uk::7b2404fb-f360-4859-a21a-833f72764a74" providerId="AD" clId="Web-{9DE8B351-14F6-B3C7-A1C0-A01716ADD8FE}" dt="2023-11-16T10:07:43.005" v="589" actId="1076"/>
          <ac:picMkLst>
            <pc:docMk/>
            <pc:sldMk cId="264972780" sldId="500"/>
            <ac:picMk id="9" creationId="{CC732100-C357-44E0-8D8A-715929372CC5}"/>
          </ac:picMkLst>
        </pc:picChg>
        <pc:picChg chg="del">
          <ac:chgData name="Stephen Millmore" userId="S::stm31@cam.ac.uk::7b2404fb-f360-4859-a21a-833f72764a74" providerId="AD" clId="Web-{9DE8B351-14F6-B3C7-A1C0-A01716ADD8FE}" dt="2023-11-16T10:04:21.186" v="493"/>
          <ac:picMkLst>
            <pc:docMk/>
            <pc:sldMk cId="264972780" sldId="500"/>
            <ac:picMk id="17" creationId="{87581188-7536-A168-FCE9-DBE00605157A}"/>
          </ac:picMkLst>
        </pc:picChg>
      </pc:sldChg>
      <pc:sldChg chg="addSp delSp modSp add replId">
        <pc:chgData name="Stephen Millmore" userId="S::stm31@cam.ac.uk::7b2404fb-f360-4859-a21a-833f72764a74" providerId="AD" clId="Web-{9DE8B351-14F6-B3C7-A1C0-A01716ADD8FE}" dt="2023-11-16T10:41:54.570" v="890" actId="1076"/>
        <pc:sldMkLst>
          <pc:docMk/>
          <pc:sldMk cId="1183861884" sldId="501"/>
        </pc:sldMkLst>
        <pc:spChg chg="mod">
          <ac:chgData name="Stephen Millmore" userId="S::stm31@cam.ac.uk::7b2404fb-f360-4859-a21a-833f72764a74" providerId="AD" clId="Web-{9DE8B351-14F6-B3C7-A1C0-A01716ADD8FE}" dt="2023-11-16T10:41:47.523" v="889" actId="20577"/>
          <ac:spMkLst>
            <pc:docMk/>
            <pc:sldMk cId="1183861884" sldId="501"/>
            <ac:spMk id="3" creationId="{69EC1D8A-C277-16B1-20EC-6260B0088281}"/>
          </ac:spMkLst>
        </pc:spChg>
        <pc:picChg chg="del">
          <ac:chgData name="Stephen Millmore" userId="S::stm31@cam.ac.uk::7b2404fb-f360-4859-a21a-833f72764a74" providerId="AD" clId="Web-{9DE8B351-14F6-B3C7-A1C0-A01716ADD8FE}" dt="2023-11-16T10:08:11.990" v="595"/>
          <ac:picMkLst>
            <pc:docMk/>
            <pc:sldMk cId="1183861884" sldId="501"/>
            <ac:picMk id="4" creationId="{700F8F38-48EC-0969-AB20-D2183F96364A}"/>
          </ac:picMkLst>
        </pc:picChg>
        <pc:picChg chg="add mod">
          <ac:chgData name="Stephen Millmore" userId="S::stm31@cam.ac.uk::7b2404fb-f360-4859-a21a-833f72764a74" providerId="AD" clId="Web-{9DE8B351-14F6-B3C7-A1C0-A01716ADD8FE}" dt="2023-11-16T10:24:15.240" v="683" actId="1076"/>
          <ac:picMkLst>
            <pc:docMk/>
            <pc:sldMk cId="1183861884" sldId="501"/>
            <ac:picMk id="5" creationId="{C81BD502-B85F-C548-7B1D-185ED5E3DEFB}"/>
          </ac:picMkLst>
        </pc:picChg>
        <pc:picChg chg="del">
          <ac:chgData name="Stephen Millmore" userId="S::stm31@cam.ac.uk::7b2404fb-f360-4859-a21a-833f72764a74" providerId="AD" clId="Web-{9DE8B351-14F6-B3C7-A1C0-A01716ADD8FE}" dt="2023-11-16T10:07:36.473" v="588"/>
          <ac:picMkLst>
            <pc:docMk/>
            <pc:sldMk cId="1183861884" sldId="501"/>
            <ac:picMk id="6" creationId="{5306D017-DB25-91F7-2FC7-33F30A455700}"/>
          </ac:picMkLst>
        </pc:picChg>
        <pc:picChg chg="add mod">
          <ac:chgData name="Stephen Millmore" userId="S::stm31@cam.ac.uk::7b2404fb-f360-4859-a21a-833f72764a74" providerId="AD" clId="Web-{9DE8B351-14F6-B3C7-A1C0-A01716ADD8FE}" dt="2023-11-16T10:41:20.397" v="879" actId="1076"/>
          <ac:picMkLst>
            <pc:docMk/>
            <pc:sldMk cId="1183861884" sldId="501"/>
            <ac:picMk id="7" creationId="{680CEDAC-627B-23E2-5560-F29F09DC6A3D}"/>
          </ac:picMkLst>
        </pc:picChg>
        <pc:picChg chg="add mod modCrop">
          <ac:chgData name="Stephen Millmore" userId="S::stm31@cam.ac.uk::7b2404fb-f360-4859-a21a-833f72764a74" providerId="AD" clId="Web-{9DE8B351-14F6-B3C7-A1C0-A01716ADD8FE}" dt="2023-11-16T10:24:12.880" v="682" actId="1076"/>
          <ac:picMkLst>
            <pc:docMk/>
            <pc:sldMk cId="1183861884" sldId="501"/>
            <ac:picMk id="8" creationId="{27AA2300-A805-E6E6-488F-6F377DFBF5D7}"/>
          </ac:picMkLst>
        </pc:picChg>
        <pc:picChg chg="del">
          <ac:chgData name="Stephen Millmore" userId="S::stm31@cam.ac.uk::7b2404fb-f360-4859-a21a-833f72764a74" providerId="AD" clId="Web-{9DE8B351-14F6-B3C7-A1C0-A01716ADD8FE}" dt="2023-11-16T10:07:36.473" v="587"/>
          <ac:picMkLst>
            <pc:docMk/>
            <pc:sldMk cId="1183861884" sldId="501"/>
            <ac:picMk id="9" creationId="{CC732100-C357-44E0-8D8A-715929372CC5}"/>
          </ac:picMkLst>
        </pc:picChg>
        <pc:picChg chg="add mod">
          <ac:chgData name="Stephen Millmore" userId="S::stm31@cam.ac.uk::7b2404fb-f360-4859-a21a-833f72764a74" providerId="AD" clId="Web-{9DE8B351-14F6-B3C7-A1C0-A01716ADD8FE}" dt="2023-11-16T10:41:54.570" v="890" actId="1076"/>
          <ac:picMkLst>
            <pc:docMk/>
            <pc:sldMk cId="1183861884" sldId="501"/>
            <ac:picMk id="10" creationId="{3CE06DBC-0D01-3BA1-397F-9888B71D3676}"/>
          </ac:picMkLst>
        </pc:picChg>
      </pc:sldChg>
      <pc:sldChg chg="addSp delSp modSp add replId">
        <pc:chgData name="Stephen Millmore" userId="S::stm31@cam.ac.uk::7b2404fb-f360-4859-a21a-833f72764a74" providerId="AD" clId="Web-{9DE8B351-14F6-B3C7-A1C0-A01716ADD8FE}" dt="2023-11-16T10:46:29.454" v="1132" actId="20577"/>
        <pc:sldMkLst>
          <pc:docMk/>
          <pc:sldMk cId="2205747905" sldId="502"/>
        </pc:sldMkLst>
        <pc:spChg chg="mod">
          <ac:chgData name="Stephen Millmore" userId="S::stm31@cam.ac.uk::7b2404fb-f360-4859-a21a-833f72764a74" providerId="AD" clId="Web-{9DE8B351-14F6-B3C7-A1C0-A01716ADD8FE}" dt="2023-11-16T10:46:29.454" v="1132" actId="20577"/>
          <ac:spMkLst>
            <pc:docMk/>
            <pc:sldMk cId="2205747905" sldId="502"/>
            <ac:spMk id="3" creationId="{69EC1D8A-C277-16B1-20EC-6260B0088281}"/>
          </ac:spMkLst>
        </pc:spChg>
        <pc:picChg chg="add mod">
          <ac:chgData name="Stephen Millmore" userId="S::stm31@cam.ac.uk::7b2404fb-f360-4859-a21a-833f72764a74" providerId="AD" clId="Web-{9DE8B351-14F6-B3C7-A1C0-A01716ADD8FE}" dt="2023-11-16T10:40:30.880" v="821" actId="1076"/>
          <ac:picMkLst>
            <pc:docMk/>
            <pc:sldMk cId="2205747905" sldId="502"/>
            <ac:picMk id="4" creationId="{EC3CF97B-2B12-B86F-D838-AE6D3FC65517}"/>
          </ac:picMkLst>
        </pc:picChg>
        <pc:picChg chg="del">
          <ac:chgData name="Stephen Millmore" userId="S::stm31@cam.ac.uk::7b2404fb-f360-4859-a21a-833f72764a74" providerId="AD" clId="Web-{9DE8B351-14F6-B3C7-A1C0-A01716ADD8FE}" dt="2023-11-16T10:39:59.551" v="815"/>
          <ac:picMkLst>
            <pc:docMk/>
            <pc:sldMk cId="2205747905" sldId="502"/>
            <ac:picMk id="5" creationId="{C81BD502-B85F-C548-7B1D-185ED5E3DEFB}"/>
          </ac:picMkLst>
        </pc:picChg>
        <pc:picChg chg="add mod modCrop">
          <ac:chgData name="Stephen Millmore" userId="S::stm31@cam.ac.uk::7b2404fb-f360-4859-a21a-833f72764a74" providerId="AD" clId="Web-{9DE8B351-14F6-B3C7-A1C0-A01716ADD8FE}" dt="2023-11-16T10:43:03.557" v="919" actId="1076"/>
          <ac:picMkLst>
            <pc:docMk/>
            <pc:sldMk cId="2205747905" sldId="502"/>
            <ac:picMk id="6" creationId="{BDB54261-9673-4A05-5862-C3F094A82BC2}"/>
          </ac:picMkLst>
        </pc:picChg>
        <pc:picChg chg="del">
          <ac:chgData name="Stephen Millmore" userId="S::stm31@cam.ac.uk::7b2404fb-f360-4859-a21a-833f72764a74" providerId="AD" clId="Web-{9DE8B351-14F6-B3C7-A1C0-A01716ADD8FE}" dt="2023-11-16T10:43:32.745" v="964"/>
          <ac:picMkLst>
            <pc:docMk/>
            <pc:sldMk cId="2205747905" sldId="502"/>
            <ac:picMk id="7" creationId="{680CEDAC-627B-23E2-5560-F29F09DC6A3D}"/>
          </ac:picMkLst>
        </pc:picChg>
        <pc:picChg chg="del">
          <ac:chgData name="Stephen Millmore" userId="S::stm31@cam.ac.uk::7b2404fb-f360-4859-a21a-833f72764a74" providerId="AD" clId="Web-{9DE8B351-14F6-B3C7-A1C0-A01716ADD8FE}" dt="2023-11-16T10:39:42.332" v="803"/>
          <ac:picMkLst>
            <pc:docMk/>
            <pc:sldMk cId="2205747905" sldId="502"/>
            <ac:picMk id="8" creationId="{27AA2300-A805-E6E6-488F-6F377DFBF5D7}"/>
          </ac:picMkLst>
        </pc:picChg>
        <pc:picChg chg="add mod modCrop">
          <ac:chgData name="Stephen Millmore" userId="S::stm31@cam.ac.uk::7b2404fb-f360-4859-a21a-833f72764a74" providerId="AD" clId="Web-{9DE8B351-14F6-B3C7-A1C0-A01716ADD8FE}" dt="2023-11-16T10:42:38.431" v="910"/>
          <ac:picMkLst>
            <pc:docMk/>
            <pc:sldMk cId="2205747905" sldId="502"/>
            <ac:picMk id="9" creationId="{AC2A8918-7747-D449-93DB-BDFAEDD0E4C3}"/>
          </ac:picMkLst>
        </pc:picChg>
        <pc:picChg chg="del">
          <ac:chgData name="Stephen Millmore" userId="S::stm31@cam.ac.uk::7b2404fb-f360-4859-a21a-833f72764a74" providerId="AD" clId="Web-{9DE8B351-14F6-B3C7-A1C0-A01716ADD8FE}" dt="2023-11-16T10:44:00.481" v="969"/>
          <ac:picMkLst>
            <pc:docMk/>
            <pc:sldMk cId="2205747905" sldId="502"/>
            <ac:picMk id="10" creationId="{3CE06DBC-0D01-3BA1-397F-9888B71D3676}"/>
          </ac:picMkLst>
        </pc:picChg>
        <pc:picChg chg="add mod">
          <ac:chgData name="Stephen Millmore" userId="S::stm31@cam.ac.uk::7b2404fb-f360-4859-a21a-833f72764a74" providerId="AD" clId="Web-{9DE8B351-14F6-B3C7-A1C0-A01716ADD8FE}" dt="2023-11-16T10:43:55.465" v="967" actId="1076"/>
          <ac:picMkLst>
            <pc:docMk/>
            <pc:sldMk cId="2205747905" sldId="502"/>
            <ac:picMk id="11" creationId="{31260B8B-E764-A04B-F244-F286142A716C}"/>
          </ac:picMkLst>
        </pc:picChg>
        <pc:picChg chg="add mod">
          <ac:chgData name="Stephen Millmore" userId="S::stm31@cam.ac.uk::7b2404fb-f360-4859-a21a-833f72764a74" providerId="AD" clId="Web-{9DE8B351-14F6-B3C7-A1C0-A01716ADD8FE}" dt="2023-11-16T10:44:24.434" v="977" actId="1076"/>
          <ac:picMkLst>
            <pc:docMk/>
            <pc:sldMk cId="2205747905" sldId="502"/>
            <ac:picMk id="12" creationId="{2EA79E0D-B2ED-C37C-6D4A-B9AD109CB14C}"/>
          </ac:picMkLst>
        </pc:picChg>
        <pc:picChg chg="add mod">
          <ac:chgData name="Stephen Millmore" userId="S::stm31@cam.ac.uk::7b2404fb-f360-4859-a21a-833f72764a74" providerId="AD" clId="Web-{9DE8B351-14F6-B3C7-A1C0-A01716ADD8FE}" dt="2023-11-16T10:46:16.172" v="1116" actId="14100"/>
          <ac:picMkLst>
            <pc:docMk/>
            <pc:sldMk cId="2205747905" sldId="502"/>
            <ac:picMk id="13" creationId="{DEEBF539-AEA2-B4FF-54AD-E1B11D94CD13}"/>
          </ac:picMkLst>
        </pc:picChg>
      </pc:sldChg>
    </pc:docChg>
  </pc:docChgLst>
  <pc:docChgLst>
    <pc:chgData name="Stephen Millmore" userId="S::stm31@cam.ac.uk::7b2404fb-f360-4859-a21a-833f72764a74" providerId="AD" clId="Web-{728AD9D9-E9A0-16A0-20F0-2EDAD2A78C9A}"/>
    <pc:docChg chg="addSld delSld modSld sldOrd">
      <pc:chgData name="Stephen Millmore" userId="S::stm31@cam.ac.uk::7b2404fb-f360-4859-a21a-833f72764a74" providerId="AD" clId="Web-{728AD9D9-E9A0-16A0-20F0-2EDAD2A78C9A}" dt="2023-11-16T18:21:09.109" v="5477" actId="20577"/>
      <pc:docMkLst>
        <pc:docMk/>
      </pc:docMkLst>
      <pc:sldChg chg="addSp delSp modSp addAnim">
        <pc:chgData name="Stephen Millmore" userId="S::stm31@cam.ac.uk::7b2404fb-f360-4859-a21a-833f72764a74" providerId="AD" clId="Web-{728AD9D9-E9A0-16A0-20F0-2EDAD2A78C9A}" dt="2023-11-16T12:25:31.571" v="843" actId="20577"/>
        <pc:sldMkLst>
          <pc:docMk/>
          <pc:sldMk cId="2938035590" sldId="344"/>
        </pc:sldMkLst>
        <pc:spChg chg="mod">
          <ac:chgData name="Stephen Millmore" userId="S::stm31@cam.ac.uk::7b2404fb-f360-4859-a21a-833f72764a74" providerId="AD" clId="Web-{728AD9D9-E9A0-16A0-20F0-2EDAD2A78C9A}" dt="2023-11-16T12:25:31.571" v="843" actId="20577"/>
          <ac:spMkLst>
            <pc:docMk/>
            <pc:sldMk cId="2938035590" sldId="344"/>
            <ac:spMk id="2" creationId="{0A9AA9CE-1500-9B3F-5C5F-374DC594457B}"/>
          </ac:spMkLst>
        </pc:spChg>
        <pc:spChg chg="del">
          <ac:chgData name="Stephen Millmore" userId="S::stm31@cam.ac.uk::7b2404fb-f360-4859-a21a-833f72764a74" providerId="AD" clId="Web-{728AD9D9-E9A0-16A0-20F0-2EDAD2A78C9A}" dt="2023-11-16T12:23:38.521" v="813"/>
          <ac:spMkLst>
            <pc:docMk/>
            <pc:sldMk cId="2938035590" sldId="344"/>
            <ac:spMk id="3" creationId="{69EC1D8A-C277-16B1-20EC-6260B0088281}"/>
          </ac:spMkLst>
        </pc:spChg>
        <pc:spChg chg="add del mod">
          <ac:chgData name="Stephen Millmore" userId="S::stm31@cam.ac.uk::7b2404fb-f360-4859-a21a-833f72764a74" providerId="AD" clId="Web-{728AD9D9-E9A0-16A0-20F0-2EDAD2A78C9A}" dt="2023-11-16T12:23:41.162" v="814"/>
          <ac:spMkLst>
            <pc:docMk/>
            <pc:sldMk cId="2938035590" sldId="344"/>
            <ac:spMk id="6" creationId="{562E11C5-C7E8-6C35-0385-B60046E90FC6}"/>
          </ac:spMkLst>
        </pc:spChg>
        <pc:spChg chg="del">
          <ac:chgData name="Stephen Millmore" userId="S::stm31@cam.ac.uk::7b2404fb-f360-4859-a21a-833f72764a74" providerId="AD" clId="Web-{728AD9D9-E9A0-16A0-20F0-2EDAD2A78C9A}" dt="2023-11-16T12:23:38.521" v="808"/>
          <ac:spMkLst>
            <pc:docMk/>
            <pc:sldMk cId="2938035590" sldId="344"/>
            <ac:spMk id="31" creationId="{B4A2B391-BD28-FA1C-4580-60323067419B}"/>
          </ac:spMkLst>
        </pc:spChg>
        <pc:spChg chg="del">
          <ac:chgData name="Stephen Millmore" userId="S::stm31@cam.ac.uk::7b2404fb-f360-4859-a21a-833f72764a74" providerId="AD" clId="Web-{728AD9D9-E9A0-16A0-20F0-2EDAD2A78C9A}" dt="2023-11-16T12:23:38.506" v="802"/>
          <ac:spMkLst>
            <pc:docMk/>
            <pc:sldMk cId="2938035590" sldId="344"/>
            <ac:spMk id="44" creationId="{40D3236C-725D-A89B-CC11-24844026AF56}"/>
          </ac:spMkLst>
        </pc:spChg>
        <pc:spChg chg="del">
          <ac:chgData name="Stephen Millmore" userId="S::stm31@cam.ac.uk::7b2404fb-f360-4859-a21a-833f72764a74" providerId="AD" clId="Web-{728AD9D9-E9A0-16A0-20F0-2EDAD2A78C9A}" dt="2023-11-16T12:23:38.506" v="801"/>
          <ac:spMkLst>
            <pc:docMk/>
            <pc:sldMk cId="2938035590" sldId="344"/>
            <ac:spMk id="48" creationId="{93543B55-4E38-A092-49EB-138F0598DC0F}"/>
          </ac:spMkLst>
        </pc:spChg>
        <pc:picChg chg="del">
          <ac:chgData name="Stephen Millmore" userId="S::stm31@cam.ac.uk::7b2404fb-f360-4859-a21a-833f72764a74" providerId="AD" clId="Web-{728AD9D9-E9A0-16A0-20F0-2EDAD2A78C9A}" dt="2023-11-16T12:23:38.521" v="812"/>
          <ac:picMkLst>
            <pc:docMk/>
            <pc:sldMk cId="2938035590" sldId="344"/>
            <ac:picMk id="5" creationId="{CAED5FCF-428F-7817-F35F-841980109866}"/>
          </ac:picMkLst>
        </pc:picChg>
        <pc:picChg chg="add mod">
          <ac:chgData name="Stephen Millmore" userId="S::stm31@cam.ac.uk::7b2404fb-f360-4859-a21a-833f72764a74" providerId="AD" clId="Web-{728AD9D9-E9A0-16A0-20F0-2EDAD2A78C9A}" dt="2023-11-16T12:25:09.555" v="832" actId="1076"/>
          <ac:picMkLst>
            <pc:docMk/>
            <pc:sldMk cId="2938035590" sldId="344"/>
            <ac:picMk id="8" creationId="{74DCCF1C-84C6-11B1-8584-F252E735033C}"/>
          </ac:picMkLst>
        </pc:picChg>
        <pc:picChg chg="add mod">
          <ac:chgData name="Stephen Millmore" userId="S::stm31@cam.ac.uk::7b2404fb-f360-4859-a21a-833f72764a74" providerId="AD" clId="Web-{728AD9D9-E9A0-16A0-20F0-2EDAD2A78C9A}" dt="2023-11-16T12:25:07.305" v="831" actId="1076"/>
          <ac:picMkLst>
            <pc:docMk/>
            <pc:sldMk cId="2938035590" sldId="344"/>
            <ac:picMk id="10" creationId="{1232553A-DF31-C0B9-64B4-83ED3B3A0100}"/>
          </ac:picMkLst>
        </pc:picChg>
        <pc:picChg chg="add mod">
          <ac:chgData name="Stephen Millmore" userId="S::stm31@cam.ac.uk::7b2404fb-f360-4859-a21a-833f72764a74" providerId="AD" clId="Web-{728AD9D9-E9A0-16A0-20F0-2EDAD2A78C9A}" dt="2023-11-16T12:24:38.351" v="826" actId="14100"/>
          <ac:picMkLst>
            <pc:docMk/>
            <pc:sldMk cId="2938035590" sldId="344"/>
            <ac:picMk id="11" creationId="{26E3C734-E65E-F7C5-DE50-A2D37B626A77}"/>
          </ac:picMkLst>
        </pc:picChg>
        <pc:picChg chg="add mod">
          <ac:chgData name="Stephen Millmore" userId="S::stm31@cam.ac.uk::7b2404fb-f360-4859-a21a-833f72764a74" providerId="AD" clId="Web-{728AD9D9-E9A0-16A0-20F0-2EDAD2A78C9A}" dt="2023-11-16T12:24:53.586" v="828" actId="14100"/>
          <ac:picMkLst>
            <pc:docMk/>
            <pc:sldMk cId="2938035590" sldId="344"/>
            <ac:picMk id="12" creationId="{AE2FBF5A-0CA7-C5EB-B0E8-B8F157DF4B5A}"/>
          </ac:picMkLst>
        </pc:picChg>
        <pc:cxnChg chg="del">
          <ac:chgData name="Stephen Millmore" userId="S::stm31@cam.ac.uk::7b2404fb-f360-4859-a21a-833f72764a74" providerId="AD" clId="Web-{728AD9D9-E9A0-16A0-20F0-2EDAD2A78C9A}" dt="2023-11-16T12:23:38.521" v="811"/>
          <ac:cxnSpMkLst>
            <pc:docMk/>
            <pc:sldMk cId="2938035590" sldId="344"/>
            <ac:cxnSpMk id="25" creationId="{1A42B5A6-6EA8-2C1A-10C5-60AE5B5D4441}"/>
          </ac:cxnSpMkLst>
        </pc:cxnChg>
        <pc:cxnChg chg="del">
          <ac:chgData name="Stephen Millmore" userId="S::stm31@cam.ac.uk::7b2404fb-f360-4859-a21a-833f72764a74" providerId="AD" clId="Web-{728AD9D9-E9A0-16A0-20F0-2EDAD2A78C9A}" dt="2023-11-16T12:23:38.521" v="810"/>
          <ac:cxnSpMkLst>
            <pc:docMk/>
            <pc:sldMk cId="2938035590" sldId="344"/>
            <ac:cxnSpMk id="27" creationId="{7248E7D2-B910-F650-8B72-0B1F3E7E6FE2}"/>
          </ac:cxnSpMkLst>
        </pc:cxnChg>
        <pc:cxnChg chg="del">
          <ac:chgData name="Stephen Millmore" userId="S::stm31@cam.ac.uk::7b2404fb-f360-4859-a21a-833f72764a74" providerId="AD" clId="Web-{728AD9D9-E9A0-16A0-20F0-2EDAD2A78C9A}" dt="2023-11-16T12:23:38.521" v="809"/>
          <ac:cxnSpMkLst>
            <pc:docMk/>
            <pc:sldMk cId="2938035590" sldId="344"/>
            <ac:cxnSpMk id="29" creationId="{436F97C7-0FD7-6FB7-C244-4852A764645A}"/>
          </ac:cxnSpMkLst>
        </pc:cxnChg>
        <pc:cxnChg chg="del">
          <ac:chgData name="Stephen Millmore" userId="S::stm31@cam.ac.uk::7b2404fb-f360-4859-a21a-833f72764a74" providerId="AD" clId="Web-{728AD9D9-E9A0-16A0-20F0-2EDAD2A78C9A}" dt="2023-11-16T12:23:38.521" v="807"/>
          <ac:cxnSpMkLst>
            <pc:docMk/>
            <pc:sldMk cId="2938035590" sldId="344"/>
            <ac:cxnSpMk id="33" creationId="{F3C7A995-2941-4A61-7C7B-92EBD5D383A4}"/>
          </ac:cxnSpMkLst>
        </pc:cxnChg>
        <pc:cxnChg chg="del">
          <ac:chgData name="Stephen Millmore" userId="S::stm31@cam.ac.uk::7b2404fb-f360-4859-a21a-833f72764a74" providerId="AD" clId="Web-{728AD9D9-E9A0-16A0-20F0-2EDAD2A78C9A}" dt="2023-11-16T12:23:38.506" v="806"/>
          <ac:cxnSpMkLst>
            <pc:docMk/>
            <pc:sldMk cId="2938035590" sldId="344"/>
            <ac:cxnSpMk id="35" creationId="{D2E513F8-9130-673F-9225-8B7AD88450C8}"/>
          </ac:cxnSpMkLst>
        </pc:cxnChg>
        <pc:cxnChg chg="del">
          <ac:chgData name="Stephen Millmore" userId="S::stm31@cam.ac.uk::7b2404fb-f360-4859-a21a-833f72764a74" providerId="AD" clId="Web-{728AD9D9-E9A0-16A0-20F0-2EDAD2A78C9A}" dt="2023-11-16T12:23:38.506" v="805"/>
          <ac:cxnSpMkLst>
            <pc:docMk/>
            <pc:sldMk cId="2938035590" sldId="344"/>
            <ac:cxnSpMk id="37" creationId="{99ABA8DA-C000-253E-2252-C5898BB626DA}"/>
          </ac:cxnSpMkLst>
        </pc:cxnChg>
        <pc:cxnChg chg="del">
          <ac:chgData name="Stephen Millmore" userId="S::stm31@cam.ac.uk::7b2404fb-f360-4859-a21a-833f72764a74" providerId="AD" clId="Web-{728AD9D9-E9A0-16A0-20F0-2EDAD2A78C9A}" dt="2023-11-16T12:23:38.506" v="804"/>
          <ac:cxnSpMkLst>
            <pc:docMk/>
            <pc:sldMk cId="2938035590" sldId="344"/>
            <ac:cxnSpMk id="39" creationId="{60923BAE-2801-1396-34D3-5C1E142A6245}"/>
          </ac:cxnSpMkLst>
        </pc:cxnChg>
        <pc:cxnChg chg="del">
          <ac:chgData name="Stephen Millmore" userId="S::stm31@cam.ac.uk::7b2404fb-f360-4859-a21a-833f72764a74" providerId="AD" clId="Web-{728AD9D9-E9A0-16A0-20F0-2EDAD2A78C9A}" dt="2023-11-16T12:23:38.506" v="803"/>
          <ac:cxnSpMkLst>
            <pc:docMk/>
            <pc:sldMk cId="2938035590" sldId="344"/>
            <ac:cxnSpMk id="41" creationId="{CD2A6200-7754-C418-F07D-4ED4D58651C6}"/>
          </ac:cxnSpMkLst>
        </pc:cxnChg>
      </pc:sldChg>
      <pc:sldChg chg="addSp delSp modSp">
        <pc:chgData name="Stephen Millmore" userId="S::stm31@cam.ac.uk::7b2404fb-f360-4859-a21a-833f72764a74" providerId="AD" clId="Web-{728AD9D9-E9A0-16A0-20F0-2EDAD2A78C9A}" dt="2023-11-16T12:45:16.230" v="853" actId="1076"/>
        <pc:sldMkLst>
          <pc:docMk/>
          <pc:sldMk cId="2037374838" sldId="417"/>
        </pc:sldMkLst>
        <pc:spChg chg="mod">
          <ac:chgData name="Stephen Millmore" userId="S::stm31@cam.ac.uk::7b2404fb-f360-4859-a21a-833f72764a74" providerId="AD" clId="Web-{728AD9D9-E9A0-16A0-20F0-2EDAD2A78C9A}" dt="2023-11-16T12:25:41.915" v="844" actId="20577"/>
          <ac:spMkLst>
            <pc:docMk/>
            <pc:sldMk cId="2037374838" sldId="417"/>
            <ac:spMk id="2" creationId="{0A9AA9CE-1500-9B3F-5C5F-374DC594457B}"/>
          </ac:spMkLst>
        </pc:spChg>
        <pc:spChg chg="del mod">
          <ac:chgData name="Stephen Millmore" userId="S::stm31@cam.ac.uk::7b2404fb-f360-4859-a21a-833f72764a74" providerId="AD" clId="Web-{728AD9D9-E9A0-16A0-20F0-2EDAD2A78C9A}" dt="2023-11-16T12:44:48.604" v="848"/>
          <ac:spMkLst>
            <pc:docMk/>
            <pc:sldMk cId="2037374838" sldId="417"/>
            <ac:spMk id="3" creationId="{69EC1D8A-C277-16B1-20EC-6260B0088281}"/>
          </ac:spMkLst>
        </pc:spChg>
        <pc:picChg chg="del">
          <ac:chgData name="Stephen Millmore" userId="S::stm31@cam.ac.uk::7b2404fb-f360-4859-a21a-833f72764a74" providerId="AD" clId="Web-{728AD9D9-E9A0-16A0-20F0-2EDAD2A78C9A}" dt="2023-11-16T12:43:10.133" v="846"/>
          <ac:picMkLst>
            <pc:docMk/>
            <pc:sldMk cId="2037374838" sldId="417"/>
            <ac:picMk id="4" creationId="{91B16765-D766-6F1E-6175-AD591C402611}"/>
          </ac:picMkLst>
        </pc:picChg>
        <pc:picChg chg="add mod">
          <ac:chgData name="Stephen Millmore" userId="S::stm31@cam.ac.uk::7b2404fb-f360-4859-a21a-833f72764a74" providerId="AD" clId="Web-{728AD9D9-E9A0-16A0-20F0-2EDAD2A78C9A}" dt="2023-11-16T12:45:16.230" v="853" actId="1076"/>
          <ac:picMkLst>
            <pc:docMk/>
            <pc:sldMk cId="2037374838" sldId="417"/>
            <ac:picMk id="6" creationId="{6B318D86-06CF-9A91-54C7-4160A469DEB5}"/>
          </ac:picMkLst>
        </pc:picChg>
        <pc:cxnChg chg="del">
          <ac:chgData name="Stephen Millmore" userId="S::stm31@cam.ac.uk::7b2404fb-f360-4859-a21a-833f72764a74" providerId="AD" clId="Web-{728AD9D9-E9A0-16A0-20F0-2EDAD2A78C9A}" dt="2023-11-16T12:44:43.541" v="847"/>
          <ac:cxnSpMkLst>
            <pc:docMk/>
            <pc:sldMk cId="2037374838" sldId="417"/>
            <ac:cxnSpMk id="5" creationId="{A7455B80-FBBE-2EC5-4043-1B33AF27CD30}"/>
          </ac:cxnSpMkLst>
        </pc:cxnChg>
      </pc:sldChg>
      <pc:sldChg chg="addSp modSp">
        <pc:chgData name="Stephen Millmore" userId="S::stm31@cam.ac.uk::7b2404fb-f360-4859-a21a-833f72764a74" providerId="AD" clId="Web-{728AD9D9-E9A0-16A0-20F0-2EDAD2A78C9A}" dt="2023-11-16T13:12:40.317" v="1433" actId="20577"/>
        <pc:sldMkLst>
          <pc:docMk/>
          <pc:sldMk cId="3383942227" sldId="418"/>
        </pc:sldMkLst>
        <pc:spChg chg="mod">
          <ac:chgData name="Stephen Millmore" userId="S::stm31@cam.ac.uk::7b2404fb-f360-4859-a21a-833f72764a74" providerId="AD" clId="Web-{728AD9D9-E9A0-16A0-20F0-2EDAD2A78C9A}" dt="2023-11-16T13:12:40.317" v="1433" actId="20577"/>
          <ac:spMkLst>
            <pc:docMk/>
            <pc:sldMk cId="3383942227" sldId="418"/>
            <ac:spMk id="2" creationId="{0A9AA9CE-1500-9B3F-5C5F-374DC594457B}"/>
          </ac:spMkLst>
        </pc:spChg>
        <pc:spChg chg="mod">
          <ac:chgData name="Stephen Millmore" userId="S::stm31@cam.ac.uk::7b2404fb-f360-4859-a21a-833f72764a74" providerId="AD" clId="Web-{728AD9D9-E9A0-16A0-20F0-2EDAD2A78C9A}" dt="2023-11-16T13:02:02.707" v="1354" actId="20577"/>
          <ac:spMkLst>
            <pc:docMk/>
            <pc:sldMk cId="3383942227" sldId="418"/>
            <ac:spMk id="3" creationId="{69EC1D8A-C277-16B1-20EC-6260B0088281}"/>
          </ac:spMkLst>
        </pc:spChg>
        <pc:picChg chg="add mod">
          <ac:chgData name="Stephen Millmore" userId="S::stm31@cam.ac.uk::7b2404fb-f360-4859-a21a-833f72764a74" providerId="AD" clId="Web-{728AD9D9-E9A0-16A0-20F0-2EDAD2A78C9A}" dt="2023-11-16T12:57:17.747" v="1136" actId="1076"/>
          <ac:picMkLst>
            <pc:docMk/>
            <pc:sldMk cId="3383942227" sldId="418"/>
            <ac:picMk id="5" creationId="{39C88715-47CA-56EE-6141-07D2AC38D552}"/>
          </ac:picMkLst>
        </pc:picChg>
        <pc:picChg chg="add mod modCrop">
          <ac:chgData name="Stephen Millmore" userId="S::stm31@cam.ac.uk::7b2404fb-f360-4859-a21a-833f72764a74" providerId="AD" clId="Web-{728AD9D9-E9A0-16A0-20F0-2EDAD2A78C9A}" dt="2023-11-16T13:00:16.548" v="1263" actId="1076"/>
          <ac:picMkLst>
            <pc:docMk/>
            <pc:sldMk cId="3383942227" sldId="418"/>
            <ac:picMk id="6" creationId="{95FC4847-6B14-E514-C6D2-AFBC24852809}"/>
          </ac:picMkLst>
        </pc:picChg>
      </pc:sldChg>
      <pc:sldChg chg="addSp delSp modSp">
        <pc:chgData name="Stephen Millmore" userId="S::stm31@cam.ac.uk::7b2404fb-f360-4859-a21a-833f72764a74" providerId="AD" clId="Web-{728AD9D9-E9A0-16A0-20F0-2EDAD2A78C9A}" dt="2023-11-16T12:23:32.287" v="800" actId="20577"/>
        <pc:sldMkLst>
          <pc:docMk/>
          <pc:sldMk cId="298475098" sldId="479"/>
        </pc:sldMkLst>
        <pc:spChg chg="mod">
          <ac:chgData name="Stephen Millmore" userId="S::stm31@cam.ac.uk::7b2404fb-f360-4859-a21a-833f72764a74" providerId="AD" clId="Web-{728AD9D9-E9A0-16A0-20F0-2EDAD2A78C9A}" dt="2023-11-16T12:18:06.998" v="480" actId="20577"/>
          <ac:spMkLst>
            <pc:docMk/>
            <pc:sldMk cId="298475098" sldId="479"/>
            <ac:spMk id="2" creationId="{0A9AA9CE-1500-9B3F-5C5F-374DC594457B}"/>
          </ac:spMkLst>
        </pc:spChg>
        <pc:spChg chg="mod">
          <ac:chgData name="Stephen Millmore" userId="S::stm31@cam.ac.uk::7b2404fb-f360-4859-a21a-833f72764a74" providerId="AD" clId="Web-{728AD9D9-E9A0-16A0-20F0-2EDAD2A78C9A}" dt="2023-11-16T12:23:32.287" v="800" actId="20577"/>
          <ac:spMkLst>
            <pc:docMk/>
            <pc:sldMk cId="298475098" sldId="479"/>
            <ac:spMk id="3" creationId="{69EC1D8A-C277-16B1-20EC-6260B0088281}"/>
          </ac:spMkLst>
        </pc:spChg>
        <pc:spChg chg="del">
          <ac:chgData name="Stephen Millmore" userId="S::stm31@cam.ac.uk::7b2404fb-f360-4859-a21a-833f72764a74" providerId="AD" clId="Web-{728AD9D9-E9A0-16A0-20F0-2EDAD2A78C9A}" dt="2023-11-16T12:18:01.091" v="465"/>
          <ac:spMkLst>
            <pc:docMk/>
            <pc:sldMk cId="298475098" sldId="479"/>
            <ac:spMk id="27" creationId="{57ACBB03-57F5-3738-EC71-987AA97D1E4B}"/>
          </ac:spMkLst>
        </pc:spChg>
        <pc:spChg chg="del">
          <ac:chgData name="Stephen Millmore" userId="S::stm31@cam.ac.uk::7b2404fb-f360-4859-a21a-833f72764a74" providerId="AD" clId="Web-{728AD9D9-E9A0-16A0-20F0-2EDAD2A78C9A}" dt="2023-11-16T12:18:01.091" v="459"/>
          <ac:spMkLst>
            <pc:docMk/>
            <pc:sldMk cId="298475098" sldId="479"/>
            <ac:spMk id="33" creationId="{AF1849BC-EA2F-1FE5-FB1E-7199E42DCFDD}"/>
          </ac:spMkLst>
        </pc:spChg>
        <pc:picChg chg="del">
          <ac:chgData name="Stephen Millmore" userId="S::stm31@cam.ac.uk::7b2404fb-f360-4859-a21a-833f72764a74" providerId="AD" clId="Web-{728AD9D9-E9A0-16A0-20F0-2EDAD2A78C9A}" dt="2023-11-16T12:18:10.310" v="481"/>
          <ac:picMkLst>
            <pc:docMk/>
            <pc:sldMk cId="298475098" sldId="479"/>
            <ac:picMk id="5" creationId="{1E5D1637-E70E-9555-D6F9-C2C05D9BAE3C}"/>
          </ac:picMkLst>
        </pc:picChg>
        <pc:picChg chg="add mod modCrop">
          <ac:chgData name="Stephen Millmore" userId="S::stm31@cam.ac.uk::7b2404fb-f360-4859-a21a-833f72764a74" providerId="AD" clId="Web-{728AD9D9-E9A0-16A0-20F0-2EDAD2A78C9A}" dt="2023-11-16T12:23:19.505" v="783"/>
          <ac:picMkLst>
            <pc:docMk/>
            <pc:sldMk cId="298475098" sldId="479"/>
            <ac:picMk id="9" creationId="{3F273210-451A-0A96-38BE-FBD65E0B00B1}"/>
          </ac:picMkLst>
        </pc:picChg>
        <pc:cxnChg chg="del">
          <ac:chgData name="Stephen Millmore" userId="S::stm31@cam.ac.uk::7b2404fb-f360-4859-a21a-833f72764a74" providerId="AD" clId="Web-{728AD9D9-E9A0-16A0-20F0-2EDAD2A78C9A}" dt="2023-11-16T12:18:01.091" v="473"/>
          <ac:cxnSpMkLst>
            <pc:docMk/>
            <pc:sldMk cId="298475098" sldId="479"/>
            <ac:cxnSpMk id="4" creationId="{07AA4338-0CDC-AB30-1214-C3BEF7FB9E0F}"/>
          </ac:cxnSpMkLst>
        </pc:cxnChg>
        <pc:cxnChg chg="del">
          <ac:chgData name="Stephen Millmore" userId="S::stm31@cam.ac.uk::7b2404fb-f360-4859-a21a-833f72764a74" providerId="AD" clId="Web-{728AD9D9-E9A0-16A0-20F0-2EDAD2A78C9A}" dt="2023-11-16T12:18:01.091" v="472"/>
          <ac:cxnSpMkLst>
            <pc:docMk/>
            <pc:sldMk cId="298475098" sldId="479"/>
            <ac:cxnSpMk id="6" creationId="{3765D6B2-E9F5-4816-E0A4-24987915E2AA}"/>
          </ac:cxnSpMkLst>
        </pc:cxnChg>
        <pc:cxnChg chg="del">
          <ac:chgData name="Stephen Millmore" userId="S::stm31@cam.ac.uk::7b2404fb-f360-4859-a21a-833f72764a74" providerId="AD" clId="Web-{728AD9D9-E9A0-16A0-20F0-2EDAD2A78C9A}" dt="2023-11-16T12:18:01.091" v="471"/>
          <ac:cxnSpMkLst>
            <pc:docMk/>
            <pc:sldMk cId="298475098" sldId="479"/>
            <ac:cxnSpMk id="7" creationId="{4D42427D-531E-A4FA-A5F6-A14B88822347}"/>
          </ac:cxnSpMkLst>
        </pc:cxnChg>
        <pc:cxnChg chg="del">
          <ac:chgData name="Stephen Millmore" userId="S::stm31@cam.ac.uk::7b2404fb-f360-4859-a21a-833f72764a74" providerId="AD" clId="Web-{728AD9D9-E9A0-16A0-20F0-2EDAD2A78C9A}" dt="2023-11-16T12:18:01.091" v="470"/>
          <ac:cxnSpMkLst>
            <pc:docMk/>
            <pc:sldMk cId="298475098" sldId="479"/>
            <ac:cxnSpMk id="10" creationId="{371B5D75-B8AF-1A58-C12E-CEF3519F8323}"/>
          </ac:cxnSpMkLst>
        </pc:cxnChg>
        <pc:cxnChg chg="del">
          <ac:chgData name="Stephen Millmore" userId="S::stm31@cam.ac.uk::7b2404fb-f360-4859-a21a-833f72764a74" providerId="AD" clId="Web-{728AD9D9-E9A0-16A0-20F0-2EDAD2A78C9A}" dt="2023-11-16T12:18:01.091" v="469"/>
          <ac:cxnSpMkLst>
            <pc:docMk/>
            <pc:sldMk cId="298475098" sldId="479"/>
            <ac:cxnSpMk id="14" creationId="{89A3B5DA-E4F9-7D20-0E56-AC02FB337468}"/>
          </ac:cxnSpMkLst>
        </pc:cxnChg>
        <pc:cxnChg chg="del">
          <ac:chgData name="Stephen Millmore" userId="S::stm31@cam.ac.uk::7b2404fb-f360-4859-a21a-833f72764a74" providerId="AD" clId="Web-{728AD9D9-E9A0-16A0-20F0-2EDAD2A78C9A}" dt="2023-11-16T12:18:01.091" v="468"/>
          <ac:cxnSpMkLst>
            <pc:docMk/>
            <pc:sldMk cId="298475098" sldId="479"/>
            <ac:cxnSpMk id="24" creationId="{990A2B12-A617-FEC0-DA05-473A3C003B38}"/>
          </ac:cxnSpMkLst>
        </pc:cxnChg>
        <pc:cxnChg chg="del">
          <ac:chgData name="Stephen Millmore" userId="S::stm31@cam.ac.uk::7b2404fb-f360-4859-a21a-833f72764a74" providerId="AD" clId="Web-{728AD9D9-E9A0-16A0-20F0-2EDAD2A78C9A}" dt="2023-11-16T12:18:01.091" v="467"/>
          <ac:cxnSpMkLst>
            <pc:docMk/>
            <pc:sldMk cId="298475098" sldId="479"/>
            <ac:cxnSpMk id="25" creationId="{F6E0C5E0-A61B-67ED-FD37-F3732672B1DE}"/>
          </ac:cxnSpMkLst>
        </pc:cxnChg>
        <pc:cxnChg chg="del">
          <ac:chgData name="Stephen Millmore" userId="S::stm31@cam.ac.uk::7b2404fb-f360-4859-a21a-833f72764a74" providerId="AD" clId="Web-{728AD9D9-E9A0-16A0-20F0-2EDAD2A78C9A}" dt="2023-11-16T12:18:01.091" v="466"/>
          <ac:cxnSpMkLst>
            <pc:docMk/>
            <pc:sldMk cId="298475098" sldId="479"/>
            <ac:cxnSpMk id="26" creationId="{C77A3196-35EE-3C3B-FBCD-69B5E0594189}"/>
          </ac:cxnSpMkLst>
        </pc:cxnChg>
        <pc:cxnChg chg="del">
          <ac:chgData name="Stephen Millmore" userId="S::stm31@cam.ac.uk::7b2404fb-f360-4859-a21a-833f72764a74" providerId="AD" clId="Web-{728AD9D9-E9A0-16A0-20F0-2EDAD2A78C9A}" dt="2023-11-16T12:18:01.091" v="464"/>
          <ac:cxnSpMkLst>
            <pc:docMk/>
            <pc:sldMk cId="298475098" sldId="479"/>
            <ac:cxnSpMk id="28" creationId="{016DCB6F-A8A6-7930-8EF9-9E6E305D3DFF}"/>
          </ac:cxnSpMkLst>
        </pc:cxnChg>
        <pc:cxnChg chg="del">
          <ac:chgData name="Stephen Millmore" userId="S::stm31@cam.ac.uk::7b2404fb-f360-4859-a21a-833f72764a74" providerId="AD" clId="Web-{728AD9D9-E9A0-16A0-20F0-2EDAD2A78C9A}" dt="2023-11-16T12:18:01.091" v="463"/>
          <ac:cxnSpMkLst>
            <pc:docMk/>
            <pc:sldMk cId="298475098" sldId="479"/>
            <ac:cxnSpMk id="29" creationId="{05246A88-C1BD-CF10-0C70-4992BAA65CEB}"/>
          </ac:cxnSpMkLst>
        </pc:cxnChg>
        <pc:cxnChg chg="del">
          <ac:chgData name="Stephen Millmore" userId="S::stm31@cam.ac.uk::7b2404fb-f360-4859-a21a-833f72764a74" providerId="AD" clId="Web-{728AD9D9-E9A0-16A0-20F0-2EDAD2A78C9A}" dt="2023-11-16T12:18:01.091" v="462"/>
          <ac:cxnSpMkLst>
            <pc:docMk/>
            <pc:sldMk cId="298475098" sldId="479"/>
            <ac:cxnSpMk id="30" creationId="{E5747F28-7F73-2B2A-F1C9-F9ECB58A3C7A}"/>
          </ac:cxnSpMkLst>
        </pc:cxnChg>
        <pc:cxnChg chg="del">
          <ac:chgData name="Stephen Millmore" userId="S::stm31@cam.ac.uk::7b2404fb-f360-4859-a21a-833f72764a74" providerId="AD" clId="Web-{728AD9D9-E9A0-16A0-20F0-2EDAD2A78C9A}" dt="2023-11-16T12:18:01.091" v="461"/>
          <ac:cxnSpMkLst>
            <pc:docMk/>
            <pc:sldMk cId="298475098" sldId="479"/>
            <ac:cxnSpMk id="31" creationId="{36841DF0-CF30-4D38-6D35-BFCBFB23D403}"/>
          </ac:cxnSpMkLst>
        </pc:cxnChg>
        <pc:cxnChg chg="del">
          <ac:chgData name="Stephen Millmore" userId="S::stm31@cam.ac.uk::7b2404fb-f360-4859-a21a-833f72764a74" providerId="AD" clId="Web-{728AD9D9-E9A0-16A0-20F0-2EDAD2A78C9A}" dt="2023-11-16T12:18:01.091" v="460"/>
          <ac:cxnSpMkLst>
            <pc:docMk/>
            <pc:sldMk cId="298475098" sldId="479"/>
            <ac:cxnSpMk id="32" creationId="{30E3C791-4963-85E7-CF97-101F44E3A1E2}"/>
          </ac:cxnSpMkLst>
        </pc:cxnChg>
      </pc:sldChg>
      <pc:sldChg chg="addSp delSp modSp">
        <pc:chgData name="Stephen Millmore" userId="S::stm31@cam.ac.uk::7b2404fb-f360-4859-a21a-833f72764a74" providerId="AD" clId="Web-{728AD9D9-E9A0-16A0-20F0-2EDAD2A78C9A}" dt="2023-11-16T12:53:44.398" v="1123" actId="20577"/>
        <pc:sldMkLst>
          <pc:docMk/>
          <pc:sldMk cId="2453809998" sldId="480"/>
        </pc:sldMkLst>
        <pc:spChg chg="mod">
          <ac:chgData name="Stephen Millmore" userId="S::stm31@cam.ac.uk::7b2404fb-f360-4859-a21a-833f72764a74" providerId="AD" clId="Web-{728AD9D9-E9A0-16A0-20F0-2EDAD2A78C9A}" dt="2023-11-16T12:46:41.435" v="861" actId="20577"/>
          <ac:spMkLst>
            <pc:docMk/>
            <pc:sldMk cId="2453809998" sldId="480"/>
            <ac:spMk id="2" creationId="{0A9AA9CE-1500-9B3F-5C5F-374DC594457B}"/>
          </ac:spMkLst>
        </pc:spChg>
        <pc:spChg chg="del">
          <ac:chgData name="Stephen Millmore" userId="S::stm31@cam.ac.uk::7b2404fb-f360-4859-a21a-833f72764a74" providerId="AD" clId="Web-{728AD9D9-E9A0-16A0-20F0-2EDAD2A78C9A}" dt="2023-11-16T12:46:51.451" v="862"/>
          <ac:spMkLst>
            <pc:docMk/>
            <pc:sldMk cId="2453809998" sldId="480"/>
            <ac:spMk id="3" creationId="{69EC1D8A-C277-16B1-20EC-6260B0088281}"/>
          </ac:spMkLst>
        </pc:spChg>
        <pc:spChg chg="add del mod">
          <ac:chgData name="Stephen Millmore" userId="S::stm31@cam.ac.uk::7b2404fb-f360-4859-a21a-833f72764a74" providerId="AD" clId="Web-{728AD9D9-E9A0-16A0-20F0-2EDAD2A78C9A}" dt="2023-11-16T12:47:06.654" v="867"/>
          <ac:spMkLst>
            <pc:docMk/>
            <pc:sldMk cId="2453809998" sldId="480"/>
            <ac:spMk id="5" creationId="{242E3642-24B2-FEE8-F6A0-BA658C2DED5B}"/>
          </ac:spMkLst>
        </pc:spChg>
        <pc:spChg chg="add mod">
          <ac:chgData name="Stephen Millmore" userId="S::stm31@cam.ac.uk::7b2404fb-f360-4859-a21a-833f72764a74" providerId="AD" clId="Web-{728AD9D9-E9A0-16A0-20F0-2EDAD2A78C9A}" dt="2023-11-16T12:53:44.398" v="1123" actId="20577"/>
          <ac:spMkLst>
            <pc:docMk/>
            <pc:sldMk cId="2453809998" sldId="480"/>
            <ac:spMk id="8" creationId="{54927529-8838-9D27-C03A-2852CD12DCCC}"/>
          </ac:spMkLst>
        </pc:spChg>
        <pc:spChg chg="del">
          <ac:chgData name="Stephen Millmore" userId="S::stm31@cam.ac.uk::7b2404fb-f360-4859-a21a-833f72764a74" providerId="AD" clId="Web-{728AD9D9-E9A0-16A0-20F0-2EDAD2A78C9A}" dt="2023-11-16T12:47:10.107" v="878"/>
          <ac:spMkLst>
            <pc:docMk/>
            <pc:sldMk cId="2453809998" sldId="480"/>
            <ac:spMk id="23" creationId="{26E63F1B-8CF5-BF13-0B9A-E62871138C26}"/>
          </ac:spMkLst>
        </pc:spChg>
        <pc:spChg chg="del">
          <ac:chgData name="Stephen Millmore" userId="S::stm31@cam.ac.uk::7b2404fb-f360-4859-a21a-833f72764a74" providerId="AD" clId="Web-{728AD9D9-E9A0-16A0-20F0-2EDAD2A78C9A}" dt="2023-11-16T12:47:10.107" v="872"/>
          <ac:spMkLst>
            <pc:docMk/>
            <pc:sldMk cId="2453809998" sldId="480"/>
            <ac:spMk id="35" creationId="{33737DA8-51A8-35BF-AC0D-B995201A011D}"/>
          </ac:spMkLst>
        </pc:spChg>
        <pc:picChg chg="add mod">
          <ac:chgData name="Stephen Millmore" userId="S::stm31@cam.ac.uk::7b2404fb-f360-4859-a21a-833f72764a74" providerId="AD" clId="Web-{728AD9D9-E9A0-16A0-20F0-2EDAD2A78C9A}" dt="2023-11-16T12:52:32.834" v="1036" actId="1076"/>
          <ac:picMkLst>
            <pc:docMk/>
            <pc:sldMk cId="2453809998" sldId="480"/>
            <ac:picMk id="10" creationId="{2EC14B43-D8DE-28E4-82DA-EF4D4972F452}"/>
          </ac:picMkLst>
        </pc:picChg>
        <pc:picChg chg="del">
          <ac:chgData name="Stephen Millmore" userId="S::stm31@cam.ac.uk::7b2404fb-f360-4859-a21a-833f72764a74" providerId="AD" clId="Web-{728AD9D9-E9A0-16A0-20F0-2EDAD2A78C9A}" dt="2023-11-16T12:47:10.107" v="887"/>
          <ac:picMkLst>
            <pc:docMk/>
            <pc:sldMk cId="2453809998" sldId="480"/>
            <ac:picMk id="37" creationId="{012D80B4-9A28-4AD4-4C95-44C93602359B}"/>
          </ac:picMkLst>
        </pc:picChg>
        <pc:picChg chg="del">
          <ac:chgData name="Stephen Millmore" userId="S::stm31@cam.ac.uk::7b2404fb-f360-4859-a21a-833f72764a74" providerId="AD" clId="Web-{728AD9D9-E9A0-16A0-20F0-2EDAD2A78C9A}" dt="2023-11-16T12:46:55.998" v="865"/>
          <ac:picMkLst>
            <pc:docMk/>
            <pc:sldMk cId="2453809998" sldId="480"/>
            <ac:picMk id="38" creationId="{0C526F89-96E0-0B47-63E1-25F6C4FCFB93}"/>
          </ac:picMkLst>
        </pc:picChg>
        <pc:picChg chg="del">
          <ac:chgData name="Stephen Millmore" userId="S::stm31@cam.ac.uk::7b2404fb-f360-4859-a21a-833f72764a74" providerId="AD" clId="Web-{728AD9D9-E9A0-16A0-20F0-2EDAD2A78C9A}" dt="2023-11-16T12:46:55.998" v="864"/>
          <ac:picMkLst>
            <pc:docMk/>
            <pc:sldMk cId="2453809998" sldId="480"/>
            <ac:picMk id="40" creationId="{E37C9619-BEF1-2584-F03D-090CB394384E}"/>
          </ac:picMkLst>
        </pc:picChg>
        <pc:picChg chg="del">
          <ac:chgData name="Stephen Millmore" userId="S::stm31@cam.ac.uk::7b2404fb-f360-4859-a21a-833f72764a74" providerId="AD" clId="Web-{728AD9D9-E9A0-16A0-20F0-2EDAD2A78C9A}" dt="2023-11-16T12:47:10.107" v="869"/>
          <ac:picMkLst>
            <pc:docMk/>
            <pc:sldMk cId="2453809998" sldId="480"/>
            <ac:picMk id="43" creationId="{C76BC0C5-3AFD-8E27-7C68-3065FB74807D}"/>
          </ac:picMkLst>
        </pc:picChg>
        <pc:picChg chg="del">
          <ac:chgData name="Stephen Millmore" userId="S::stm31@cam.ac.uk::7b2404fb-f360-4859-a21a-833f72764a74" providerId="AD" clId="Web-{728AD9D9-E9A0-16A0-20F0-2EDAD2A78C9A}" dt="2023-11-16T12:47:10.107" v="868"/>
          <ac:picMkLst>
            <pc:docMk/>
            <pc:sldMk cId="2453809998" sldId="480"/>
            <ac:picMk id="44" creationId="{1A9DEA3F-B818-3AC2-7801-B85461263F7F}"/>
          </ac:picMkLst>
        </pc:picChg>
        <pc:cxnChg chg="del">
          <ac:chgData name="Stephen Millmore" userId="S::stm31@cam.ac.uk::7b2404fb-f360-4859-a21a-833f72764a74" providerId="AD" clId="Web-{728AD9D9-E9A0-16A0-20F0-2EDAD2A78C9A}" dt="2023-11-16T12:47:10.107" v="886"/>
          <ac:cxnSpMkLst>
            <pc:docMk/>
            <pc:sldMk cId="2453809998" sldId="480"/>
            <ac:cxnSpMk id="7" creationId="{A4F5E940-B194-04FA-0C36-C497CFF79FED}"/>
          </ac:cxnSpMkLst>
        </pc:cxnChg>
        <pc:cxnChg chg="del">
          <ac:chgData name="Stephen Millmore" userId="S::stm31@cam.ac.uk::7b2404fb-f360-4859-a21a-833f72764a74" providerId="AD" clId="Web-{728AD9D9-E9A0-16A0-20F0-2EDAD2A78C9A}" dt="2023-11-16T12:47:10.107" v="885"/>
          <ac:cxnSpMkLst>
            <pc:docMk/>
            <pc:sldMk cId="2453809998" sldId="480"/>
            <ac:cxnSpMk id="9" creationId="{E41C0E79-8830-0910-04D0-8840CE24D10E}"/>
          </ac:cxnSpMkLst>
        </pc:cxnChg>
        <pc:cxnChg chg="del">
          <ac:chgData name="Stephen Millmore" userId="S::stm31@cam.ac.uk::7b2404fb-f360-4859-a21a-833f72764a74" providerId="AD" clId="Web-{728AD9D9-E9A0-16A0-20F0-2EDAD2A78C9A}" dt="2023-11-16T12:47:10.107" v="884"/>
          <ac:cxnSpMkLst>
            <pc:docMk/>
            <pc:sldMk cId="2453809998" sldId="480"/>
            <ac:cxnSpMk id="11" creationId="{1FE96F06-EEBE-2EFD-3BA6-AC8DCD71A50B}"/>
          </ac:cxnSpMkLst>
        </pc:cxnChg>
        <pc:cxnChg chg="del">
          <ac:chgData name="Stephen Millmore" userId="S::stm31@cam.ac.uk::7b2404fb-f360-4859-a21a-833f72764a74" providerId="AD" clId="Web-{728AD9D9-E9A0-16A0-20F0-2EDAD2A78C9A}" dt="2023-11-16T12:47:10.107" v="883"/>
          <ac:cxnSpMkLst>
            <pc:docMk/>
            <pc:sldMk cId="2453809998" sldId="480"/>
            <ac:cxnSpMk id="13" creationId="{00E9A73E-9130-A7E0-7B2C-AC34EAD03782}"/>
          </ac:cxnSpMkLst>
        </pc:cxnChg>
        <pc:cxnChg chg="del">
          <ac:chgData name="Stephen Millmore" userId="S::stm31@cam.ac.uk::7b2404fb-f360-4859-a21a-833f72764a74" providerId="AD" clId="Web-{728AD9D9-E9A0-16A0-20F0-2EDAD2A78C9A}" dt="2023-11-16T12:47:10.107" v="882"/>
          <ac:cxnSpMkLst>
            <pc:docMk/>
            <pc:sldMk cId="2453809998" sldId="480"/>
            <ac:cxnSpMk id="15" creationId="{A32DF3E3-9EB8-E731-6E64-F13C80931F35}"/>
          </ac:cxnSpMkLst>
        </pc:cxnChg>
        <pc:cxnChg chg="del">
          <ac:chgData name="Stephen Millmore" userId="S::stm31@cam.ac.uk::7b2404fb-f360-4859-a21a-833f72764a74" providerId="AD" clId="Web-{728AD9D9-E9A0-16A0-20F0-2EDAD2A78C9A}" dt="2023-11-16T12:47:10.107" v="881"/>
          <ac:cxnSpMkLst>
            <pc:docMk/>
            <pc:sldMk cId="2453809998" sldId="480"/>
            <ac:cxnSpMk id="17" creationId="{802DFBE4-6520-EFB6-7431-8BA169627A26}"/>
          </ac:cxnSpMkLst>
        </pc:cxnChg>
        <pc:cxnChg chg="del">
          <ac:chgData name="Stephen Millmore" userId="S::stm31@cam.ac.uk::7b2404fb-f360-4859-a21a-833f72764a74" providerId="AD" clId="Web-{728AD9D9-E9A0-16A0-20F0-2EDAD2A78C9A}" dt="2023-11-16T12:47:10.107" v="880"/>
          <ac:cxnSpMkLst>
            <pc:docMk/>
            <pc:sldMk cId="2453809998" sldId="480"/>
            <ac:cxnSpMk id="19" creationId="{0E59ADAC-1BF0-2D4D-66A2-A8B2CC2F7118}"/>
          </ac:cxnSpMkLst>
        </pc:cxnChg>
        <pc:cxnChg chg="del">
          <ac:chgData name="Stephen Millmore" userId="S::stm31@cam.ac.uk::7b2404fb-f360-4859-a21a-833f72764a74" providerId="AD" clId="Web-{728AD9D9-E9A0-16A0-20F0-2EDAD2A78C9A}" dt="2023-11-16T12:47:10.107" v="879"/>
          <ac:cxnSpMkLst>
            <pc:docMk/>
            <pc:sldMk cId="2453809998" sldId="480"/>
            <ac:cxnSpMk id="21" creationId="{0B488335-B12F-6E0D-B2D1-A2A612906F93}"/>
          </ac:cxnSpMkLst>
        </pc:cxnChg>
        <pc:cxnChg chg="del">
          <ac:chgData name="Stephen Millmore" userId="S::stm31@cam.ac.uk::7b2404fb-f360-4859-a21a-833f72764a74" providerId="AD" clId="Web-{728AD9D9-E9A0-16A0-20F0-2EDAD2A78C9A}" dt="2023-11-16T12:47:10.107" v="877"/>
          <ac:cxnSpMkLst>
            <pc:docMk/>
            <pc:sldMk cId="2453809998" sldId="480"/>
            <ac:cxnSpMk id="25" creationId="{D9B9B565-D116-D818-4BAC-2BCACC74D4E2}"/>
          </ac:cxnSpMkLst>
        </pc:cxnChg>
        <pc:cxnChg chg="del">
          <ac:chgData name="Stephen Millmore" userId="S::stm31@cam.ac.uk::7b2404fb-f360-4859-a21a-833f72764a74" providerId="AD" clId="Web-{728AD9D9-E9A0-16A0-20F0-2EDAD2A78C9A}" dt="2023-11-16T12:47:10.107" v="876"/>
          <ac:cxnSpMkLst>
            <pc:docMk/>
            <pc:sldMk cId="2453809998" sldId="480"/>
            <ac:cxnSpMk id="27" creationId="{0E0C8E44-010C-3411-BEC3-4EDB4A66556B}"/>
          </ac:cxnSpMkLst>
        </pc:cxnChg>
        <pc:cxnChg chg="del">
          <ac:chgData name="Stephen Millmore" userId="S::stm31@cam.ac.uk::7b2404fb-f360-4859-a21a-833f72764a74" providerId="AD" clId="Web-{728AD9D9-E9A0-16A0-20F0-2EDAD2A78C9A}" dt="2023-11-16T12:47:10.107" v="875"/>
          <ac:cxnSpMkLst>
            <pc:docMk/>
            <pc:sldMk cId="2453809998" sldId="480"/>
            <ac:cxnSpMk id="29" creationId="{3228722C-EFB9-1165-954C-B5BB270B6D4E}"/>
          </ac:cxnSpMkLst>
        </pc:cxnChg>
        <pc:cxnChg chg="del">
          <ac:chgData name="Stephen Millmore" userId="S::stm31@cam.ac.uk::7b2404fb-f360-4859-a21a-833f72764a74" providerId="AD" clId="Web-{728AD9D9-E9A0-16A0-20F0-2EDAD2A78C9A}" dt="2023-11-16T12:47:10.107" v="874"/>
          <ac:cxnSpMkLst>
            <pc:docMk/>
            <pc:sldMk cId="2453809998" sldId="480"/>
            <ac:cxnSpMk id="31" creationId="{C9C8AE8B-1411-6979-EBF7-1E4230FC8FAE}"/>
          </ac:cxnSpMkLst>
        </pc:cxnChg>
        <pc:cxnChg chg="del">
          <ac:chgData name="Stephen Millmore" userId="S::stm31@cam.ac.uk::7b2404fb-f360-4859-a21a-833f72764a74" providerId="AD" clId="Web-{728AD9D9-E9A0-16A0-20F0-2EDAD2A78C9A}" dt="2023-11-16T12:47:10.107" v="873"/>
          <ac:cxnSpMkLst>
            <pc:docMk/>
            <pc:sldMk cId="2453809998" sldId="480"/>
            <ac:cxnSpMk id="33" creationId="{E36B640C-138B-6125-5985-7397849FC018}"/>
          </ac:cxnSpMkLst>
        </pc:cxnChg>
        <pc:cxnChg chg="del">
          <ac:chgData name="Stephen Millmore" userId="S::stm31@cam.ac.uk::7b2404fb-f360-4859-a21a-833f72764a74" providerId="AD" clId="Web-{728AD9D9-E9A0-16A0-20F0-2EDAD2A78C9A}" dt="2023-11-16T12:47:10.107" v="871"/>
          <ac:cxnSpMkLst>
            <pc:docMk/>
            <pc:sldMk cId="2453809998" sldId="480"/>
            <ac:cxnSpMk id="41" creationId="{33382611-53DE-526E-17BE-75E3AC258C52}"/>
          </ac:cxnSpMkLst>
        </pc:cxnChg>
        <pc:cxnChg chg="del">
          <ac:chgData name="Stephen Millmore" userId="S::stm31@cam.ac.uk::7b2404fb-f360-4859-a21a-833f72764a74" providerId="AD" clId="Web-{728AD9D9-E9A0-16A0-20F0-2EDAD2A78C9A}" dt="2023-11-16T12:47:10.107" v="870"/>
          <ac:cxnSpMkLst>
            <pc:docMk/>
            <pc:sldMk cId="2453809998" sldId="480"/>
            <ac:cxnSpMk id="42" creationId="{1638ACC8-7523-F364-15C0-48E1E2DE1804}"/>
          </ac:cxnSpMkLst>
        </pc:cxnChg>
      </pc:sldChg>
      <pc:sldChg chg="del">
        <pc:chgData name="Stephen Millmore" userId="S::stm31@cam.ac.uk::7b2404fb-f360-4859-a21a-833f72764a74" providerId="AD" clId="Web-{728AD9D9-E9A0-16A0-20F0-2EDAD2A78C9A}" dt="2023-11-16T12:54:36.259" v="1125"/>
        <pc:sldMkLst>
          <pc:docMk/>
          <pc:sldMk cId="1629954690" sldId="481"/>
        </pc:sldMkLst>
      </pc:sldChg>
      <pc:sldChg chg="del">
        <pc:chgData name="Stephen Millmore" userId="S::stm31@cam.ac.uk::7b2404fb-f360-4859-a21a-833f72764a74" providerId="AD" clId="Web-{728AD9D9-E9A0-16A0-20F0-2EDAD2A78C9A}" dt="2023-11-16T12:54:36.243" v="1124"/>
        <pc:sldMkLst>
          <pc:docMk/>
          <pc:sldMk cId="2026971606" sldId="482"/>
        </pc:sldMkLst>
      </pc:sldChg>
      <pc:sldChg chg="del">
        <pc:chgData name="Stephen Millmore" userId="S::stm31@cam.ac.uk::7b2404fb-f360-4859-a21a-833f72764a74" providerId="AD" clId="Web-{728AD9D9-E9A0-16A0-20F0-2EDAD2A78C9A}" dt="2023-11-16T12:54:39.087" v="1126"/>
        <pc:sldMkLst>
          <pc:docMk/>
          <pc:sldMk cId="3590327205" sldId="483"/>
        </pc:sldMkLst>
      </pc:sldChg>
      <pc:sldChg chg="addSp delSp modSp ord">
        <pc:chgData name="Stephen Millmore" userId="S::stm31@cam.ac.uk::7b2404fb-f360-4859-a21a-833f72764a74" providerId="AD" clId="Web-{728AD9D9-E9A0-16A0-20F0-2EDAD2A78C9A}" dt="2023-11-16T11:57:37.109" v="13"/>
        <pc:sldMkLst>
          <pc:docMk/>
          <pc:sldMk cId="2205747905" sldId="502"/>
        </pc:sldMkLst>
        <pc:spChg chg="mod">
          <ac:chgData name="Stephen Millmore" userId="S::stm31@cam.ac.uk::7b2404fb-f360-4859-a21a-833f72764a74" providerId="AD" clId="Web-{728AD9D9-E9A0-16A0-20F0-2EDAD2A78C9A}" dt="2023-11-16T11:47:28.048" v="3" actId="20577"/>
          <ac:spMkLst>
            <pc:docMk/>
            <pc:sldMk cId="2205747905" sldId="502"/>
            <ac:spMk id="3" creationId="{69EC1D8A-C277-16B1-20EC-6260B0088281}"/>
          </ac:spMkLst>
        </pc:spChg>
        <pc:picChg chg="del">
          <ac:chgData name="Stephen Millmore" userId="S::stm31@cam.ac.uk::7b2404fb-f360-4859-a21a-833f72764a74" providerId="AD" clId="Web-{728AD9D9-E9A0-16A0-20F0-2EDAD2A78C9A}" dt="2023-11-16T11:50:33.099" v="5"/>
          <ac:picMkLst>
            <pc:docMk/>
            <pc:sldMk cId="2205747905" sldId="502"/>
            <ac:picMk id="4" creationId="{EC3CF97B-2B12-B86F-D838-AE6D3FC65517}"/>
          </ac:picMkLst>
        </pc:picChg>
        <pc:picChg chg="add mod">
          <ac:chgData name="Stephen Millmore" userId="S::stm31@cam.ac.uk::7b2404fb-f360-4859-a21a-833f72764a74" providerId="AD" clId="Web-{728AD9D9-E9A0-16A0-20F0-2EDAD2A78C9A}" dt="2023-11-16T11:50:47.068" v="11" actId="1076"/>
          <ac:picMkLst>
            <pc:docMk/>
            <pc:sldMk cId="2205747905" sldId="502"/>
            <ac:picMk id="5" creationId="{08CD6B21-0F06-1AF7-5487-D50A55A51870}"/>
          </ac:picMkLst>
        </pc:picChg>
      </pc:sldChg>
      <pc:sldChg chg="addSp delSp modSp add replId addAnim">
        <pc:chgData name="Stephen Millmore" userId="S::stm31@cam.ac.uk::7b2404fb-f360-4859-a21a-833f72764a74" providerId="AD" clId="Web-{728AD9D9-E9A0-16A0-20F0-2EDAD2A78C9A}" dt="2023-11-16T12:22:14.879" v="752" actId="1076"/>
        <pc:sldMkLst>
          <pc:docMk/>
          <pc:sldMk cId="1802012239" sldId="503"/>
        </pc:sldMkLst>
        <pc:spChg chg="mod">
          <ac:chgData name="Stephen Millmore" userId="S::stm31@cam.ac.uk::7b2404fb-f360-4859-a21a-833f72764a74" providerId="AD" clId="Web-{728AD9D9-E9A0-16A0-20F0-2EDAD2A78C9A}" dt="2023-11-16T12:17:42.544" v="458" actId="20577"/>
          <ac:spMkLst>
            <pc:docMk/>
            <pc:sldMk cId="1802012239" sldId="503"/>
            <ac:spMk id="2" creationId="{0A9AA9CE-1500-9B3F-5C5F-374DC594457B}"/>
          </ac:spMkLst>
        </pc:spChg>
        <pc:spChg chg="mod">
          <ac:chgData name="Stephen Millmore" userId="S::stm31@cam.ac.uk::7b2404fb-f360-4859-a21a-833f72764a74" providerId="AD" clId="Web-{728AD9D9-E9A0-16A0-20F0-2EDAD2A78C9A}" dt="2023-11-16T12:13:21.944" v="381" actId="20577"/>
          <ac:spMkLst>
            <pc:docMk/>
            <pc:sldMk cId="1802012239" sldId="503"/>
            <ac:spMk id="3" creationId="{69EC1D8A-C277-16B1-20EC-6260B0088281}"/>
          </ac:spMkLst>
        </pc:spChg>
        <pc:spChg chg="add mod">
          <ac:chgData name="Stephen Millmore" userId="S::stm31@cam.ac.uk::7b2404fb-f360-4859-a21a-833f72764a74" providerId="AD" clId="Web-{728AD9D9-E9A0-16A0-20F0-2EDAD2A78C9A}" dt="2023-11-16T12:13:50.570" v="387"/>
          <ac:spMkLst>
            <pc:docMk/>
            <pc:sldMk cId="1802012239" sldId="503"/>
            <ac:spMk id="15" creationId="{EE42E5EC-7341-8F94-5128-2572D9BC73E0}"/>
          </ac:spMkLst>
        </pc:spChg>
        <pc:spChg chg="add mod">
          <ac:chgData name="Stephen Millmore" userId="S::stm31@cam.ac.uk::7b2404fb-f360-4859-a21a-833f72764a74" providerId="AD" clId="Web-{728AD9D9-E9A0-16A0-20F0-2EDAD2A78C9A}" dt="2023-11-16T12:14:23.899" v="392" actId="20577"/>
          <ac:spMkLst>
            <pc:docMk/>
            <pc:sldMk cId="1802012239" sldId="503"/>
            <ac:spMk id="16" creationId="{06226EDA-3784-5F1E-0F53-E82B040D8B58}"/>
          </ac:spMkLst>
        </pc:spChg>
        <pc:spChg chg="add mod">
          <ac:chgData name="Stephen Millmore" userId="S::stm31@cam.ac.uk::7b2404fb-f360-4859-a21a-833f72764a74" providerId="AD" clId="Web-{728AD9D9-E9A0-16A0-20F0-2EDAD2A78C9A}" dt="2023-11-16T12:15:48.026" v="416" actId="1076"/>
          <ac:spMkLst>
            <pc:docMk/>
            <pc:sldMk cId="1802012239" sldId="503"/>
            <ac:spMk id="20" creationId="{C5984351-FF10-D15B-A81A-E6D96A2F4CC7}"/>
          </ac:spMkLst>
        </pc:spChg>
        <pc:spChg chg="add mod">
          <ac:chgData name="Stephen Millmore" userId="S::stm31@cam.ac.uk::7b2404fb-f360-4859-a21a-833f72764a74" providerId="AD" clId="Web-{728AD9D9-E9A0-16A0-20F0-2EDAD2A78C9A}" dt="2023-11-16T12:16:08.557" v="423" actId="20577"/>
          <ac:spMkLst>
            <pc:docMk/>
            <pc:sldMk cId="1802012239" sldId="503"/>
            <ac:spMk id="22" creationId="{E01F086B-751A-C424-C749-36F03BC57CC5}"/>
          </ac:spMkLst>
        </pc:spChg>
        <pc:spChg chg="add mod">
          <ac:chgData name="Stephen Millmore" userId="S::stm31@cam.ac.uk::7b2404fb-f360-4859-a21a-833f72764a74" providerId="AD" clId="Web-{728AD9D9-E9A0-16A0-20F0-2EDAD2A78C9A}" dt="2023-11-16T12:16:37.199" v="437" actId="14100"/>
          <ac:spMkLst>
            <pc:docMk/>
            <pc:sldMk cId="1802012239" sldId="503"/>
            <ac:spMk id="27" creationId="{475471BB-D95F-74C7-37A0-8986E1200E4F}"/>
          </ac:spMkLst>
        </pc:spChg>
        <pc:spChg chg="add mod">
          <ac:chgData name="Stephen Millmore" userId="S::stm31@cam.ac.uk::7b2404fb-f360-4859-a21a-833f72764a74" providerId="AD" clId="Web-{728AD9D9-E9A0-16A0-20F0-2EDAD2A78C9A}" dt="2023-11-16T12:17:18.059" v="444" actId="1076"/>
          <ac:spMkLst>
            <pc:docMk/>
            <pc:sldMk cId="1802012239" sldId="503"/>
            <ac:spMk id="29" creationId="{FCD5A6EF-0CA3-E954-017F-EFBF2CB026B9}"/>
          </ac:spMkLst>
        </pc:spChg>
        <pc:picChg chg="del mod">
          <ac:chgData name="Stephen Millmore" userId="S::stm31@cam.ac.uk::7b2404fb-f360-4859-a21a-833f72764a74" providerId="AD" clId="Web-{728AD9D9-E9A0-16A0-20F0-2EDAD2A78C9A}" dt="2023-11-16T11:58:02.797" v="44"/>
          <ac:picMkLst>
            <pc:docMk/>
            <pc:sldMk cId="1802012239" sldId="503"/>
            <ac:picMk id="4" creationId="{EC3CF97B-2B12-B86F-D838-AE6D3FC65517}"/>
          </ac:picMkLst>
        </pc:picChg>
        <pc:picChg chg="add mod">
          <ac:chgData name="Stephen Millmore" userId="S::stm31@cam.ac.uk::7b2404fb-f360-4859-a21a-833f72764a74" providerId="AD" clId="Web-{728AD9D9-E9A0-16A0-20F0-2EDAD2A78C9A}" dt="2023-11-16T12:06:38.935" v="240" actId="1076"/>
          <ac:picMkLst>
            <pc:docMk/>
            <pc:sldMk cId="1802012239" sldId="503"/>
            <ac:picMk id="5" creationId="{863E99A0-C475-A399-BB75-15073BD6ADF0}"/>
          </ac:picMkLst>
        </pc:picChg>
        <pc:picChg chg="del mod">
          <ac:chgData name="Stephen Millmore" userId="S::stm31@cam.ac.uk::7b2404fb-f360-4859-a21a-833f72764a74" providerId="AD" clId="Web-{728AD9D9-E9A0-16A0-20F0-2EDAD2A78C9A}" dt="2023-11-16T11:58:02.797" v="43"/>
          <ac:picMkLst>
            <pc:docMk/>
            <pc:sldMk cId="1802012239" sldId="503"/>
            <ac:picMk id="6" creationId="{BDB54261-9673-4A05-5862-C3F094A82BC2}"/>
          </ac:picMkLst>
        </pc:picChg>
        <pc:picChg chg="add del mod">
          <ac:chgData name="Stephen Millmore" userId="S::stm31@cam.ac.uk::7b2404fb-f360-4859-a21a-833f72764a74" providerId="AD" clId="Web-{728AD9D9-E9A0-16A0-20F0-2EDAD2A78C9A}" dt="2023-11-16T12:06:00.777" v="196"/>
          <ac:picMkLst>
            <pc:docMk/>
            <pc:sldMk cId="1802012239" sldId="503"/>
            <ac:picMk id="7" creationId="{0A3BE96A-0303-A501-7BE6-310440950877}"/>
          </ac:picMkLst>
        </pc:picChg>
        <pc:picChg chg="add del mod">
          <ac:chgData name="Stephen Millmore" userId="S::stm31@cam.ac.uk::7b2404fb-f360-4859-a21a-833f72764a74" providerId="AD" clId="Web-{728AD9D9-E9A0-16A0-20F0-2EDAD2A78C9A}" dt="2023-11-16T12:10:59.566" v="342"/>
          <ac:picMkLst>
            <pc:docMk/>
            <pc:sldMk cId="1802012239" sldId="503"/>
            <ac:picMk id="8" creationId="{8C6E9229-52A5-4EF3-52A9-01BA86173B59}"/>
          </ac:picMkLst>
        </pc:picChg>
        <pc:picChg chg="del mod">
          <ac:chgData name="Stephen Millmore" userId="S::stm31@cam.ac.uk::7b2404fb-f360-4859-a21a-833f72764a74" providerId="AD" clId="Web-{728AD9D9-E9A0-16A0-20F0-2EDAD2A78C9A}" dt="2023-11-16T11:58:02.797" v="42"/>
          <ac:picMkLst>
            <pc:docMk/>
            <pc:sldMk cId="1802012239" sldId="503"/>
            <ac:picMk id="9" creationId="{AC2A8918-7747-D449-93DB-BDFAEDD0E4C3}"/>
          </ac:picMkLst>
        </pc:picChg>
        <pc:picChg chg="add mod">
          <ac:chgData name="Stephen Millmore" userId="S::stm31@cam.ac.uk::7b2404fb-f360-4859-a21a-833f72764a74" providerId="AD" clId="Web-{728AD9D9-E9A0-16A0-20F0-2EDAD2A78C9A}" dt="2023-11-16T12:06:51.607" v="242" actId="1076"/>
          <ac:picMkLst>
            <pc:docMk/>
            <pc:sldMk cId="1802012239" sldId="503"/>
            <ac:picMk id="10" creationId="{B6157FB0-503A-3FCB-5E54-13AFC4EEAB92}"/>
          </ac:picMkLst>
        </pc:picChg>
        <pc:picChg chg="del mod">
          <ac:chgData name="Stephen Millmore" userId="S::stm31@cam.ac.uk::7b2404fb-f360-4859-a21a-833f72764a74" providerId="AD" clId="Web-{728AD9D9-E9A0-16A0-20F0-2EDAD2A78C9A}" dt="2023-11-16T11:58:02.797" v="41"/>
          <ac:picMkLst>
            <pc:docMk/>
            <pc:sldMk cId="1802012239" sldId="503"/>
            <ac:picMk id="11" creationId="{31260B8B-E764-A04B-F244-F286142A716C}"/>
          </ac:picMkLst>
        </pc:picChg>
        <pc:picChg chg="del mod">
          <ac:chgData name="Stephen Millmore" userId="S::stm31@cam.ac.uk::7b2404fb-f360-4859-a21a-833f72764a74" providerId="AD" clId="Web-{728AD9D9-E9A0-16A0-20F0-2EDAD2A78C9A}" dt="2023-11-16T11:58:02.797" v="40"/>
          <ac:picMkLst>
            <pc:docMk/>
            <pc:sldMk cId="1802012239" sldId="503"/>
            <ac:picMk id="12" creationId="{2EA79E0D-B2ED-C37C-6D4A-B9AD109CB14C}"/>
          </ac:picMkLst>
        </pc:picChg>
        <pc:picChg chg="del">
          <ac:chgData name="Stephen Millmore" userId="S::stm31@cam.ac.uk::7b2404fb-f360-4859-a21a-833f72764a74" providerId="AD" clId="Web-{728AD9D9-E9A0-16A0-20F0-2EDAD2A78C9A}" dt="2023-11-16T11:58:02.797" v="39"/>
          <ac:picMkLst>
            <pc:docMk/>
            <pc:sldMk cId="1802012239" sldId="503"/>
            <ac:picMk id="13" creationId="{DEEBF539-AEA2-B4FF-54AD-E1B11D94CD13}"/>
          </ac:picMkLst>
        </pc:picChg>
        <pc:picChg chg="add mod">
          <ac:chgData name="Stephen Millmore" userId="S::stm31@cam.ac.uk::7b2404fb-f360-4859-a21a-833f72764a74" providerId="AD" clId="Web-{728AD9D9-E9A0-16A0-20F0-2EDAD2A78C9A}" dt="2023-11-16T12:22:14.879" v="752" actId="1076"/>
          <ac:picMkLst>
            <pc:docMk/>
            <pc:sldMk cId="1802012239" sldId="503"/>
            <ac:picMk id="14" creationId="{540AA794-0C44-A107-3FF7-CD855EBED909}"/>
          </ac:picMkLst>
        </pc:picChg>
        <pc:picChg chg="add mod">
          <ac:chgData name="Stephen Millmore" userId="S::stm31@cam.ac.uk::7b2404fb-f360-4859-a21a-833f72764a74" providerId="AD" clId="Web-{728AD9D9-E9A0-16A0-20F0-2EDAD2A78C9A}" dt="2023-11-16T12:14:33.946" v="396" actId="1076"/>
          <ac:picMkLst>
            <pc:docMk/>
            <pc:sldMk cId="1802012239" sldId="503"/>
            <ac:picMk id="17" creationId="{2E191BF2-3FD0-D2DD-D494-1C112F1BA05D}"/>
          </ac:picMkLst>
        </pc:picChg>
        <pc:picChg chg="add mod">
          <ac:chgData name="Stephen Millmore" userId="S::stm31@cam.ac.uk::7b2404fb-f360-4859-a21a-833f72764a74" providerId="AD" clId="Web-{728AD9D9-E9A0-16A0-20F0-2EDAD2A78C9A}" dt="2023-11-16T12:16:14.198" v="425" actId="1076"/>
          <ac:picMkLst>
            <pc:docMk/>
            <pc:sldMk cId="1802012239" sldId="503"/>
            <ac:picMk id="25" creationId="{268FDB68-86AA-CF1A-6A6B-94AF610B3038}"/>
          </ac:picMkLst>
        </pc:picChg>
        <pc:picChg chg="add mod">
          <ac:chgData name="Stephen Millmore" userId="S::stm31@cam.ac.uk::7b2404fb-f360-4859-a21a-833f72764a74" providerId="AD" clId="Web-{728AD9D9-E9A0-16A0-20F0-2EDAD2A78C9A}" dt="2023-11-16T12:17:15.965" v="443" actId="1076"/>
          <ac:picMkLst>
            <pc:docMk/>
            <pc:sldMk cId="1802012239" sldId="503"/>
            <ac:picMk id="32" creationId="{A62E7D5B-8558-1F73-3CBC-68D621C4CEDB}"/>
          </ac:picMkLst>
        </pc:picChg>
        <pc:cxnChg chg="add mod">
          <ac:chgData name="Stephen Millmore" userId="S::stm31@cam.ac.uk::7b2404fb-f360-4859-a21a-833f72764a74" providerId="AD" clId="Web-{728AD9D9-E9A0-16A0-20F0-2EDAD2A78C9A}" dt="2023-11-16T12:14:47.196" v="400"/>
          <ac:cxnSpMkLst>
            <pc:docMk/>
            <pc:sldMk cId="1802012239" sldId="503"/>
            <ac:cxnSpMk id="18" creationId="{121D9942-DDE7-AB9C-A6F0-A29C4AE24D54}"/>
          </ac:cxnSpMkLst>
        </pc:cxnChg>
        <pc:cxnChg chg="add mod">
          <ac:chgData name="Stephen Millmore" userId="S::stm31@cam.ac.uk::7b2404fb-f360-4859-a21a-833f72764a74" providerId="AD" clId="Web-{728AD9D9-E9A0-16A0-20F0-2EDAD2A78C9A}" dt="2023-11-16T12:16:23.370" v="427" actId="14100"/>
          <ac:cxnSpMkLst>
            <pc:docMk/>
            <pc:sldMk cId="1802012239" sldId="503"/>
            <ac:cxnSpMk id="24" creationId="{4A0929D3-246C-68AF-847C-A3C511FB2D3B}"/>
          </ac:cxnSpMkLst>
        </pc:cxnChg>
        <pc:cxnChg chg="add mod">
          <ac:chgData name="Stephen Millmore" userId="S::stm31@cam.ac.uk::7b2404fb-f360-4859-a21a-833f72764a74" providerId="AD" clId="Web-{728AD9D9-E9A0-16A0-20F0-2EDAD2A78C9A}" dt="2023-11-16T12:17:20.590" v="445" actId="14100"/>
          <ac:cxnSpMkLst>
            <pc:docMk/>
            <pc:sldMk cId="1802012239" sldId="503"/>
            <ac:cxnSpMk id="31" creationId="{DAEF1290-E717-5B35-146D-350585086C89}"/>
          </ac:cxnSpMkLst>
        </pc:cxnChg>
      </pc:sldChg>
      <pc:sldChg chg="modSp add ord replId">
        <pc:chgData name="Stephen Millmore" userId="S::stm31@cam.ac.uk::7b2404fb-f360-4859-a21a-833f72764a74" providerId="AD" clId="Web-{728AD9D9-E9A0-16A0-20F0-2EDAD2A78C9A}" dt="2023-11-16T12:02:33.788" v="139"/>
        <pc:sldMkLst>
          <pc:docMk/>
          <pc:sldMk cId="573400347" sldId="504"/>
        </pc:sldMkLst>
        <pc:spChg chg="mod">
          <ac:chgData name="Stephen Millmore" userId="S::stm31@cam.ac.uk::7b2404fb-f360-4859-a21a-833f72764a74" providerId="AD" clId="Web-{728AD9D9-E9A0-16A0-20F0-2EDAD2A78C9A}" dt="2023-11-16T12:02:28.257" v="138" actId="20577"/>
          <ac:spMkLst>
            <pc:docMk/>
            <pc:sldMk cId="573400347" sldId="504"/>
            <ac:spMk id="3" creationId="{69EC1D8A-C277-16B1-20EC-6260B0088281}"/>
          </ac:spMkLst>
        </pc:spChg>
        <pc:picChg chg="mod">
          <ac:chgData name="Stephen Millmore" userId="S::stm31@cam.ac.uk::7b2404fb-f360-4859-a21a-833f72764a74" providerId="AD" clId="Web-{728AD9D9-E9A0-16A0-20F0-2EDAD2A78C9A}" dt="2023-11-16T12:02:01.897" v="108" actId="1076"/>
          <ac:picMkLst>
            <pc:docMk/>
            <pc:sldMk cId="573400347" sldId="504"/>
            <ac:picMk id="8" creationId="{8C6E9229-52A5-4EF3-52A9-01BA86173B59}"/>
          </ac:picMkLst>
        </pc:picChg>
      </pc:sldChg>
      <pc:sldChg chg="modSp add replId">
        <pc:chgData name="Stephen Millmore" userId="S::stm31@cam.ac.uk::7b2404fb-f360-4859-a21a-833f72764a74" providerId="AD" clId="Web-{728AD9D9-E9A0-16A0-20F0-2EDAD2A78C9A}" dt="2023-11-16T12:46:33.060" v="856" actId="20577"/>
        <pc:sldMkLst>
          <pc:docMk/>
          <pc:sldMk cId="1575980426" sldId="505"/>
        </pc:sldMkLst>
        <pc:spChg chg="mod">
          <ac:chgData name="Stephen Millmore" userId="S::stm31@cam.ac.uk::7b2404fb-f360-4859-a21a-833f72764a74" providerId="AD" clId="Web-{728AD9D9-E9A0-16A0-20F0-2EDAD2A78C9A}" dt="2023-11-16T12:46:33.060" v="856" actId="20577"/>
          <ac:spMkLst>
            <pc:docMk/>
            <pc:sldMk cId="1575980426" sldId="505"/>
            <ac:spMk id="4099" creationId="{A869C384-EAEC-447D-BE1A-AEAD569499E4}"/>
          </ac:spMkLst>
        </pc:spChg>
      </pc:sldChg>
      <pc:sldChg chg="addSp delSp modSp add replId">
        <pc:chgData name="Stephen Millmore" userId="S::stm31@cam.ac.uk::7b2404fb-f360-4859-a21a-833f72764a74" providerId="AD" clId="Web-{728AD9D9-E9A0-16A0-20F0-2EDAD2A78C9A}" dt="2023-11-16T13:12:45.739" v="1434" actId="20577"/>
        <pc:sldMkLst>
          <pc:docMk/>
          <pc:sldMk cId="947513859" sldId="506"/>
        </pc:sldMkLst>
        <pc:spChg chg="mod">
          <ac:chgData name="Stephen Millmore" userId="S::stm31@cam.ac.uk::7b2404fb-f360-4859-a21a-833f72764a74" providerId="AD" clId="Web-{728AD9D9-E9A0-16A0-20F0-2EDAD2A78C9A}" dt="2023-11-16T13:12:45.739" v="1434" actId="20577"/>
          <ac:spMkLst>
            <pc:docMk/>
            <pc:sldMk cId="947513859" sldId="506"/>
            <ac:spMk id="2" creationId="{0A9AA9CE-1500-9B3F-5C5F-374DC594457B}"/>
          </ac:spMkLst>
        </pc:spChg>
        <pc:spChg chg="mod">
          <ac:chgData name="Stephen Millmore" userId="S::stm31@cam.ac.uk::7b2404fb-f360-4859-a21a-833f72764a74" providerId="AD" clId="Web-{728AD9D9-E9A0-16A0-20F0-2EDAD2A78C9A}" dt="2023-11-16T13:12:28.676" v="1432" actId="20577"/>
          <ac:spMkLst>
            <pc:docMk/>
            <pc:sldMk cId="947513859" sldId="506"/>
            <ac:spMk id="3" creationId="{69EC1D8A-C277-16B1-20EC-6260B0088281}"/>
          </ac:spMkLst>
        </pc:spChg>
        <pc:picChg chg="add mod">
          <ac:chgData name="Stephen Millmore" userId="S::stm31@cam.ac.uk::7b2404fb-f360-4859-a21a-833f72764a74" providerId="AD" clId="Web-{728AD9D9-E9A0-16A0-20F0-2EDAD2A78C9A}" dt="2023-11-16T13:09:02.296" v="1388" actId="1076"/>
          <ac:picMkLst>
            <pc:docMk/>
            <pc:sldMk cId="947513859" sldId="506"/>
            <ac:picMk id="4" creationId="{C5EEAA0E-E699-F5CE-DEFB-B456A7F5028F}"/>
          </ac:picMkLst>
        </pc:picChg>
        <pc:picChg chg="del">
          <ac:chgData name="Stephen Millmore" userId="S::stm31@cam.ac.uk::7b2404fb-f360-4859-a21a-833f72764a74" providerId="AD" clId="Web-{728AD9D9-E9A0-16A0-20F0-2EDAD2A78C9A}" dt="2023-11-16T13:08:28.483" v="1356"/>
          <ac:picMkLst>
            <pc:docMk/>
            <pc:sldMk cId="947513859" sldId="506"/>
            <ac:picMk id="5" creationId="{39C88715-47CA-56EE-6141-07D2AC38D552}"/>
          </ac:picMkLst>
        </pc:picChg>
        <pc:picChg chg="add mod">
          <ac:chgData name="Stephen Millmore" userId="S::stm31@cam.ac.uk::7b2404fb-f360-4859-a21a-833f72764a74" providerId="AD" clId="Web-{728AD9D9-E9A0-16A0-20F0-2EDAD2A78C9A}" dt="2023-11-16T13:11:33.971" v="1391" actId="14100"/>
          <ac:picMkLst>
            <pc:docMk/>
            <pc:sldMk cId="947513859" sldId="506"/>
            <ac:picMk id="7" creationId="{26371927-B58B-674D-0DB0-C2742007EB7F}"/>
          </ac:picMkLst>
        </pc:picChg>
      </pc:sldChg>
      <pc:sldChg chg="addSp delSp modSp add replId">
        <pc:chgData name="Stephen Millmore" userId="S::stm31@cam.ac.uk::7b2404fb-f360-4859-a21a-833f72764a74" providerId="AD" clId="Web-{728AD9D9-E9A0-16A0-20F0-2EDAD2A78C9A}" dt="2023-11-16T13:18:35.966" v="1581" actId="20577"/>
        <pc:sldMkLst>
          <pc:docMk/>
          <pc:sldMk cId="1752936249" sldId="507"/>
        </pc:sldMkLst>
        <pc:spChg chg="mod">
          <ac:chgData name="Stephen Millmore" userId="S::stm31@cam.ac.uk::7b2404fb-f360-4859-a21a-833f72764a74" providerId="AD" clId="Web-{728AD9D9-E9A0-16A0-20F0-2EDAD2A78C9A}" dt="2023-11-16T13:18:35.966" v="1581" actId="20577"/>
          <ac:spMkLst>
            <pc:docMk/>
            <pc:sldMk cId="1752936249" sldId="507"/>
            <ac:spMk id="3" creationId="{69EC1D8A-C277-16B1-20EC-6260B0088281}"/>
          </ac:spMkLst>
        </pc:spChg>
        <pc:picChg chg="del">
          <ac:chgData name="Stephen Millmore" userId="S::stm31@cam.ac.uk::7b2404fb-f360-4859-a21a-833f72764a74" providerId="AD" clId="Web-{728AD9D9-E9A0-16A0-20F0-2EDAD2A78C9A}" dt="2023-11-16T13:13:03.661" v="1437"/>
          <ac:picMkLst>
            <pc:docMk/>
            <pc:sldMk cId="1752936249" sldId="507"/>
            <ac:picMk id="4" creationId="{C5EEAA0E-E699-F5CE-DEFB-B456A7F5028F}"/>
          </ac:picMkLst>
        </pc:picChg>
        <pc:picChg chg="add mod">
          <ac:chgData name="Stephen Millmore" userId="S::stm31@cam.ac.uk::7b2404fb-f360-4859-a21a-833f72764a74" providerId="AD" clId="Web-{728AD9D9-E9A0-16A0-20F0-2EDAD2A78C9A}" dt="2023-11-16T13:13:54.069" v="1458" actId="1076"/>
          <ac:picMkLst>
            <pc:docMk/>
            <pc:sldMk cId="1752936249" sldId="507"/>
            <ac:picMk id="5" creationId="{22A6B0C6-239B-BFD5-9A9F-ED668612ED93}"/>
          </ac:picMkLst>
        </pc:picChg>
        <pc:picChg chg="del">
          <ac:chgData name="Stephen Millmore" userId="S::stm31@cam.ac.uk::7b2404fb-f360-4859-a21a-833f72764a74" providerId="AD" clId="Web-{728AD9D9-E9A0-16A0-20F0-2EDAD2A78C9A}" dt="2023-11-16T13:13:07.411" v="1438"/>
          <ac:picMkLst>
            <pc:docMk/>
            <pc:sldMk cId="1752936249" sldId="507"/>
            <ac:picMk id="6" creationId="{95FC4847-6B14-E514-C6D2-AFBC24852809}"/>
          </ac:picMkLst>
        </pc:picChg>
        <pc:picChg chg="del">
          <ac:chgData name="Stephen Millmore" userId="S::stm31@cam.ac.uk::7b2404fb-f360-4859-a21a-833f72764a74" providerId="AD" clId="Web-{728AD9D9-E9A0-16A0-20F0-2EDAD2A78C9A}" dt="2023-11-16T13:13:03.661" v="1436"/>
          <ac:picMkLst>
            <pc:docMk/>
            <pc:sldMk cId="1752936249" sldId="507"/>
            <ac:picMk id="7" creationId="{26371927-B58B-674D-0DB0-C2742007EB7F}"/>
          </ac:picMkLst>
        </pc:picChg>
        <pc:picChg chg="add mod">
          <ac:chgData name="Stephen Millmore" userId="S::stm31@cam.ac.uk::7b2404fb-f360-4859-a21a-833f72764a74" providerId="AD" clId="Web-{728AD9D9-E9A0-16A0-20F0-2EDAD2A78C9A}" dt="2023-11-16T13:15:10.617" v="1520" actId="14100"/>
          <ac:picMkLst>
            <pc:docMk/>
            <pc:sldMk cId="1752936249" sldId="507"/>
            <ac:picMk id="8" creationId="{36F24859-675B-6BDE-3D37-14F3A2289C86}"/>
          </ac:picMkLst>
        </pc:picChg>
      </pc:sldChg>
      <pc:sldChg chg="delSp modSp add replId">
        <pc:chgData name="Stephen Millmore" userId="S::stm31@cam.ac.uk::7b2404fb-f360-4859-a21a-833f72764a74" providerId="AD" clId="Web-{728AD9D9-E9A0-16A0-20F0-2EDAD2A78C9A}" dt="2023-11-16T15:14:21.540" v="2530" actId="20577"/>
        <pc:sldMkLst>
          <pc:docMk/>
          <pc:sldMk cId="1680228659" sldId="508"/>
        </pc:sldMkLst>
        <pc:spChg chg="mod">
          <ac:chgData name="Stephen Millmore" userId="S::stm31@cam.ac.uk::7b2404fb-f360-4859-a21a-833f72764a74" providerId="AD" clId="Web-{728AD9D9-E9A0-16A0-20F0-2EDAD2A78C9A}" dt="2023-11-16T15:10:12.397" v="2134" actId="20577"/>
          <ac:spMkLst>
            <pc:docMk/>
            <pc:sldMk cId="1680228659" sldId="508"/>
            <ac:spMk id="2" creationId="{0A9AA9CE-1500-9B3F-5C5F-374DC594457B}"/>
          </ac:spMkLst>
        </pc:spChg>
        <pc:spChg chg="mod">
          <ac:chgData name="Stephen Millmore" userId="S::stm31@cam.ac.uk::7b2404fb-f360-4859-a21a-833f72764a74" providerId="AD" clId="Web-{728AD9D9-E9A0-16A0-20F0-2EDAD2A78C9A}" dt="2023-11-16T15:14:21.540" v="2530" actId="20577"/>
          <ac:spMkLst>
            <pc:docMk/>
            <pc:sldMk cId="1680228659" sldId="508"/>
            <ac:spMk id="8" creationId="{54927529-8838-9D27-C03A-2852CD12DCCC}"/>
          </ac:spMkLst>
        </pc:spChg>
        <pc:picChg chg="del mod modCrop">
          <ac:chgData name="Stephen Millmore" userId="S::stm31@cam.ac.uk::7b2404fb-f360-4859-a21a-833f72764a74" providerId="AD" clId="Web-{728AD9D9-E9A0-16A0-20F0-2EDAD2A78C9A}" dt="2023-11-16T14:58:08.751" v="1994"/>
          <ac:picMkLst>
            <pc:docMk/>
            <pc:sldMk cId="1680228659" sldId="508"/>
            <ac:picMk id="10" creationId="{2EC14B43-D8DE-28E4-82DA-EF4D4972F452}"/>
          </ac:picMkLst>
        </pc:picChg>
      </pc:sldChg>
      <pc:sldChg chg="modSp add ord replId">
        <pc:chgData name="Stephen Millmore" userId="S::stm31@cam.ac.uk::7b2404fb-f360-4859-a21a-833f72764a74" providerId="AD" clId="Web-{728AD9D9-E9A0-16A0-20F0-2EDAD2A78C9A}" dt="2023-11-16T15:09:57.224" v="2132"/>
        <pc:sldMkLst>
          <pc:docMk/>
          <pc:sldMk cId="3399477733" sldId="509"/>
        </pc:sldMkLst>
        <pc:spChg chg="mod">
          <ac:chgData name="Stephen Millmore" userId="S::stm31@cam.ac.uk::7b2404fb-f360-4859-a21a-833f72764a74" providerId="AD" clId="Web-{728AD9D9-E9A0-16A0-20F0-2EDAD2A78C9A}" dt="2023-11-16T15:09:36.988" v="2131" actId="1076"/>
          <ac:spMkLst>
            <pc:docMk/>
            <pc:sldMk cId="3399477733" sldId="509"/>
            <ac:spMk id="8" creationId="{54927529-8838-9D27-C03A-2852CD12DCCC}"/>
          </ac:spMkLst>
        </pc:spChg>
      </pc:sldChg>
      <pc:sldChg chg="addSp modSp add replId">
        <pc:chgData name="Stephen Millmore" userId="S::stm31@cam.ac.uk::7b2404fb-f360-4859-a21a-833f72764a74" providerId="AD" clId="Web-{728AD9D9-E9A0-16A0-20F0-2EDAD2A78C9A}" dt="2023-11-16T15:45:40.535" v="2781" actId="20577"/>
        <pc:sldMkLst>
          <pc:docMk/>
          <pc:sldMk cId="164901444" sldId="510"/>
        </pc:sldMkLst>
        <pc:spChg chg="mod">
          <ac:chgData name="Stephen Millmore" userId="S::stm31@cam.ac.uk::7b2404fb-f360-4859-a21a-833f72764a74" providerId="AD" clId="Web-{728AD9D9-E9A0-16A0-20F0-2EDAD2A78C9A}" dt="2023-11-16T15:38:15.901" v="2535" actId="20577"/>
          <ac:spMkLst>
            <pc:docMk/>
            <pc:sldMk cId="164901444" sldId="510"/>
            <ac:spMk id="2" creationId="{0A9AA9CE-1500-9B3F-5C5F-374DC594457B}"/>
          </ac:spMkLst>
        </pc:spChg>
        <pc:spChg chg="mod">
          <ac:chgData name="Stephen Millmore" userId="S::stm31@cam.ac.uk::7b2404fb-f360-4859-a21a-833f72764a74" providerId="AD" clId="Web-{728AD9D9-E9A0-16A0-20F0-2EDAD2A78C9A}" dt="2023-11-16T15:45:40.535" v="2781" actId="20577"/>
          <ac:spMkLst>
            <pc:docMk/>
            <pc:sldMk cId="164901444" sldId="510"/>
            <ac:spMk id="8" creationId="{54927529-8838-9D27-C03A-2852CD12DCCC}"/>
          </ac:spMkLst>
        </pc:spChg>
        <pc:picChg chg="add mod">
          <ac:chgData name="Stephen Millmore" userId="S::stm31@cam.ac.uk::7b2404fb-f360-4859-a21a-833f72764a74" providerId="AD" clId="Web-{728AD9D9-E9A0-16A0-20F0-2EDAD2A78C9A}" dt="2023-11-16T15:40:34.888" v="2637" actId="1076"/>
          <ac:picMkLst>
            <pc:docMk/>
            <pc:sldMk cId="164901444" sldId="510"/>
            <ac:picMk id="3" creationId="{416ACF1D-254D-4710-53AD-29CF8455DD76}"/>
          </ac:picMkLst>
        </pc:picChg>
      </pc:sldChg>
      <pc:sldChg chg="addSp delSp modSp add replId addAnim modAnim">
        <pc:chgData name="Stephen Millmore" userId="S::stm31@cam.ac.uk::7b2404fb-f360-4859-a21a-833f72764a74" providerId="AD" clId="Web-{728AD9D9-E9A0-16A0-20F0-2EDAD2A78C9A}" dt="2023-11-16T15:50:50.744" v="2870"/>
        <pc:sldMkLst>
          <pc:docMk/>
          <pc:sldMk cId="3431967923" sldId="511"/>
        </pc:sldMkLst>
        <pc:spChg chg="add mod">
          <ac:chgData name="Stephen Millmore" userId="S::stm31@cam.ac.uk::7b2404fb-f360-4859-a21a-833f72764a74" providerId="AD" clId="Web-{728AD9D9-E9A0-16A0-20F0-2EDAD2A78C9A}" dt="2023-11-16T15:48:23.335" v="2821" actId="1076"/>
          <ac:spMkLst>
            <pc:docMk/>
            <pc:sldMk cId="3431967923" sldId="511"/>
            <ac:spMk id="5" creationId="{7EDC52E4-F6D6-B7CC-CCA5-549F4E45A183}"/>
          </ac:spMkLst>
        </pc:spChg>
        <pc:spChg chg="add mod">
          <ac:chgData name="Stephen Millmore" userId="S::stm31@cam.ac.uk::7b2404fb-f360-4859-a21a-833f72764a74" providerId="AD" clId="Web-{728AD9D9-E9A0-16A0-20F0-2EDAD2A78C9A}" dt="2023-11-16T15:49:44.149" v="2843" actId="1076"/>
          <ac:spMkLst>
            <pc:docMk/>
            <pc:sldMk cId="3431967923" sldId="511"/>
            <ac:spMk id="6" creationId="{B10AB198-6C46-1DA1-DCCF-81DD7AFF5A3D}"/>
          </ac:spMkLst>
        </pc:spChg>
        <pc:spChg chg="del">
          <ac:chgData name="Stephen Millmore" userId="S::stm31@cam.ac.uk::7b2404fb-f360-4859-a21a-833f72764a74" providerId="AD" clId="Web-{728AD9D9-E9A0-16A0-20F0-2EDAD2A78C9A}" dt="2023-11-16T15:45:48.863" v="2783"/>
          <ac:spMkLst>
            <pc:docMk/>
            <pc:sldMk cId="3431967923" sldId="511"/>
            <ac:spMk id="8" creationId="{54927529-8838-9D27-C03A-2852CD12DCCC}"/>
          </ac:spMkLst>
        </pc:spChg>
        <pc:spChg chg="add mod">
          <ac:chgData name="Stephen Millmore" userId="S::stm31@cam.ac.uk::7b2404fb-f360-4859-a21a-833f72764a74" providerId="AD" clId="Web-{728AD9D9-E9A0-16A0-20F0-2EDAD2A78C9A}" dt="2023-11-16T15:50:30.228" v="2866" actId="1076"/>
          <ac:spMkLst>
            <pc:docMk/>
            <pc:sldMk cId="3431967923" sldId="511"/>
            <ac:spMk id="10" creationId="{6BE663E9-7001-B48D-4DD8-C5BD79395186}"/>
          </ac:spMkLst>
        </pc:spChg>
        <pc:spChg chg="add mod">
          <ac:chgData name="Stephen Millmore" userId="S::stm31@cam.ac.uk::7b2404fb-f360-4859-a21a-833f72764a74" providerId="AD" clId="Web-{728AD9D9-E9A0-16A0-20F0-2EDAD2A78C9A}" dt="2023-11-16T15:49:40.727" v="2842" actId="1076"/>
          <ac:spMkLst>
            <pc:docMk/>
            <pc:sldMk cId="3431967923" sldId="511"/>
            <ac:spMk id="12" creationId="{115C7B01-290C-723F-0755-36DED94BA353}"/>
          </ac:spMkLst>
        </pc:spChg>
        <pc:picChg chg="del">
          <ac:chgData name="Stephen Millmore" userId="S::stm31@cam.ac.uk::7b2404fb-f360-4859-a21a-833f72764a74" providerId="AD" clId="Web-{728AD9D9-E9A0-16A0-20F0-2EDAD2A78C9A}" dt="2023-11-16T15:45:52.222" v="2784"/>
          <ac:picMkLst>
            <pc:docMk/>
            <pc:sldMk cId="3431967923" sldId="511"/>
            <ac:picMk id="3" creationId="{416ACF1D-254D-4710-53AD-29CF8455DD76}"/>
          </ac:picMkLst>
        </pc:picChg>
        <pc:picChg chg="add mod">
          <ac:chgData name="Stephen Millmore" userId="S::stm31@cam.ac.uk::7b2404fb-f360-4859-a21a-833f72764a74" providerId="AD" clId="Web-{728AD9D9-E9A0-16A0-20F0-2EDAD2A78C9A}" dt="2023-11-16T15:49:37.102" v="2841" actId="1076"/>
          <ac:picMkLst>
            <pc:docMk/>
            <pc:sldMk cId="3431967923" sldId="511"/>
            <ac:picMk id="4" creationId="{51DFD4DA-0F8D-4135-B762-74E0854CF08E}"/>
          </ac:picMkLst>
        </pc:picChg>
        <pc:cxnChg chg="add mod">
          <ac:chgData name="Stephen Millmore" userId="S::stm31@cam.ac.uk::7b2404fb-f360-4859-a21a-833f72764a74" providerId="AD" clId="Web-{728AD9D9-E9A0-16A0-20F0-2EDAD2A78C9A}" dt="2023-11-16T15:48:56.148" v="2827"/>
          <ac:cxnSpMkLst>
            <pc:docMk/>
            <pc:sldMk cId="3431967923" sldId="511"/>
            <ac:cxnSpMk id="7" creationId="{8BE8A0D5-4B99-0B70-C80C-769329DC6341}"/>
          </ac:cxnSpMkLst>
        </pc:cxnChg>
        <pc:cxnChg chg="add mod">
          <ac:chgData name="Stephen Millmore" userId="S::stm31@cam.ac.uk::7b2404fb-f360-4859-a21a-833f72764a74" providerId="AD" clId="Web-{728AD9D9-E9A0-16A0-20F0-2EDAD2A78C9A}" dt="2023-11-16T15:50:39.587" v="2868" actId="14100"/>
          <ac:cxnSpMkLst>
            <pc:docMk/>
            <pc:sldMk cId="3431967923" sldId="511"/>
            <ac:cxnSpMk id="14" creationId="{AEE8D4E0-24E2-B0DE-A41B-82BC473D207B}"/>
          </ac:cxnSpMkLst>
        </pc:cxnChg>
      </pc:sldChg>
      <pc:sldChg chg="addSp delSp modSp add replId">
        <pc:chgData name="Stephen Millmore" userId="S::stm31@cam.ac.uk::7b2404fb-f360-4859-a21a-833f72764a74" providerId="AD" clId="Web-{728AD9D9-E9A0-16A0-20F0-2EDAD2A78C9A}" dt="2023-11-16T16:20:27.871" v="3194" actId="1076"/>
        <pc:sldMkLst>
          <pc:docMk/>
          <pc:sldMk cId="2781380861" sldId="512"/>
        </pc:sldMkLst>
        <pc:spChg chg="mod">
          <ac:chgData name="Stephen Millmore" userId="S::stm31@cam.ac.uk::7b2404fb-f360-4859-a21a-833f72764a74" providerId="AD" clId="Web-{728AD9D9-E9A0-16A0-20F0-2EDAD2A78C9A}" dt="2023-11-16T16:00:17.629" v="2877" actId="20577"/>
          <ac:spMkLst>
            <pc:docMk/>
            <pc:sldMk cId="2781380861" sldId="512"/>
            <ac:spMk id="2" creationId="{0A9AA9CE-1500-9B3F-5C5F-374DC594457B}"/>
          </ac:spMkLst>
        </pc:spChg>
        <pc:spChg chg="mod">
          <ac:chgData name="Stephen Millmore" userId="S::stm31@cam.ac.uk::7b2404fb-f360-4859-a21a-833f72764a74" providerId="AD" clId="Web-{728AD9D9-E9A0-16A0-20F0-2EDAD2A78C9A}" dt="2023-11-16T16:14:39.271" v="3044" actId="20577"/>
          <ac:spMkLst>
            <pc:docMk/>
            <pc:sldMk cId="2781380861" sldId="512"/>
            <ac:spMk id="8" creationId="{54927529-8838-9D27-C03A-2852CD12DCCC}"/>
          </ac:spMkLst>
        </pc:spChg>
        <pc:picChg chg="del">
          <ac:chgData name="Stephen Millmore" userId="S::stm31@cam.ac.uk::7b2404fb-f360-4859-a21a-833f72764a74" providerId="AD" clId="Web-{728AD9D9-E9A0-16A0-20F0-2EDAD2A78C9A}" dt="2023-11-16T16:00:37.786" v="2900"/>
          <ac:picMkLst>
            <pc:docMk/>
            <pc:sldMk cId="2781380861" sldId="512"/>
            <ac:picMk id="3" creationId="{416ACF1D-254D-4710-53AD-29CF8455DD76}"/>
          </ac:picMkLst>
        </pc:picChg>
        <pc:picChg chg="add mod">
          <ac:chgData name="Stephen Millmore" userId="S::stm31@cam.ac.uk::7b2404fb-f360-4859-a21a-833f72764a74" providerId="AD" clId="Web-{728AD9D9-E9A0-16A0-20F0-2EDAD2A78C9A}" dt="2023-11-16T16:01:29.803" v="2924" actId="1076"/>
          <ac:picMkLst>
            <pc:docMk/>
            <pc:sldMk cId="2781380861" sldId="512"/>
            <ac:picMk id="4" creationId="{25637939-DD2C-F6DD-58DD-BBD3BEFA51CB}"/>
          </ac:picMkLst>
        </pc:picChg>
        <pc:picChg chg="add mod">
          <ac:chgData name="Stephen Millmore" userId="S::stm31@cam.ac.uk::7b2404fb-f360-4859-a21a-833f72764a74" providerId="AD" clId="Web-{728AD9D9-E9A0-16A0-20F0-2EDAD2A78C9A}" dt="2023-11-16T16:04:38.837" v="2971" actId="1076"/>
          <ac:picMkLst>
            <pc:docMk/>
            <pc:sldMk cId="2781380861" sldId="512"/>
            <ac:picMk id="5" creationId="{E0B77A64-2DC2-9BE4-B4B6-6192DFF33A3D}"/>
          </ac:picMkLst>
        </pc:picChg>
        <pc:picChg chg="add del mod">
          <ac:chgData name="Stephen Millmore" userId="S::stm31@cam.ac.uk::7b2404fb-f360-4859-a21a-833f72764a74" providerId="AD" clId="Web-{728AD9D9-E9A0-16A0-20F0-2EDAD2A78C9A}" dt="2023-11-16T16:20:20.730" v="3193"/>
          <ac:picMkLst>
            <pc:docMk/>
            <pc:sldMk cId="2781380861" sldId="512"/>
            <ac:picMk id="6" creationId="{3C5DAF96-851B-59BC-DD73-99F19B6DDDDF}"/>
          </ac:picMkLst>
        </pc:picChg>
        <pc:picChg chg="add mod">
          <ac:chgData name="Stephen Millmore" userId="S::stm31@cam.ac.uk::7b2404fb-f360-4859-a21a-833f72764a74" providerId="AD" clId="Web-{728AD9D9-E9A0-16A0-20F0-2EDAD2A78C9A}" dt="2023-11-16T16:20:27.871" v="3194" actId="1076"/>
          <ac:picMkLst>
            <pc:docMk/>
            <pc:sldMk cId="2781380861" sldId="512"/>
            <ac:picMk id="7" creationId="{31FD9C95-2DEB-B59D-691E-B9C8881392CC}"/>
          </ac:picMkLst>
        </pc:picChg>
      </pc:sldChg>
      <pc:sldChg chg="addSp delSp modSp add replId">
        <pc:chgData name="Stephen Millmore" userId="S::stm31@cam.ac.uk::7b2404fb-f360-4859-a21a-833f72764a74" providerId="AD" clId="Web-{728AD9D9-E9A0-16A0-20F0-2EDAD2A78C9A}" dt="2023-11-16T16:22:32.920" v="3306"/>
        <pc:sldMkLst>
          <pc:docMk/>
          <pc:sldMk cId="3537095292" sldId="513"/>
        </pc:sldMkLst>
        <pc:spChg chg="mod">
          <ac:chgData name="Stephen Millmore" userId="S::stm31@cam.ac.uk::7b2404fb-f360-4859-a21a-833f72764a74" providerId="AD" clId="Web-{728AD9D9-E9A0-16A0-20F0-2EDAD2A78C9A}" dt="2023-11-16T16:14:51.521" v="3047" actId="20577"/>
          <ac:spMkLst>
            <pc:docMk/>
            <pc:sldMk cId="3537095292" sldId="513"/>
            <ac:spMk id="2" creationId="{0A9AA9CE-1500-9B3F-5C5F-374DC594457B}"/>
          </ac:spMkLst>
        </pc:spChg>
        <pc:spChg chg="mod">
          <ac:chgData name="Stephen Millmore" userId="S::stm31@cam.ac.uk::7b2404fb-f360-4859-a21a-833f72764a74" providerId="AD" clId="Web-{728AD9D9-E9A0-16A0-20F0-2EDAD2A78C9A}" dt="2023-11-16T16:22:32.077" v="3305" actId="20577"/>
          <ac:spMkLst>
            <pc:docMk/>
            <pc:sldMk cId="3537095292" sldId="513"/>
            <ac:spMk id="8" creationId="{54927529-8838-9D27-C03A-2852CD12DCCC}"/>
          </ac:spMkLst>
        </pc:spChg>
        <pc:picChg chg="add mod">
          <ac:chgData name="Stephen Millmore" userId="S::stm31@cam.ac.uk::7b2404fb-f360-4859-a21a-833f72764a74" providerId="AD" clId="Web-{728AD9D9-E9A0-16A0-20F0-2EDAD2A78C9A}" dt="2023-11-16T16:17:14.633" v="3157" actId="1076"/>
          <ac:picMkLst>
            <pc:docMk/>
            <pc:sldMk cId="3537095292" sldId="513"/>
            <ac:picMk id="3" creationId="{10015893-40FC-96F7-C89E-AC0E2A2765DF}"/>
          </ac:picMkLst>
        </pc:picChg>
        <pc:picChg chg="del">
          <ac:chgData name="Stephen Millmore" userId="S::stm31@cam.ac.uk::7b2404fb-f360-4859-a21a-833f72764a74" providerId="AD" clId="Web-{728AD9D9-E9A0-16A0-20F0-2EDAD2A78C9A}" dt="2023-11-16T16:15:16.693" v="3067"/>
          <ac:picMkLst>
            <pc:docMk/>
            <pc:sldMk cId="3537095292" sldId="513"/>
            <ac:picMk id="4" creationId="{25637939-DD2C-F6DD-58DD-BBD3BEFA51CB}"/>
          </ac:picMkLst>
        </pc:picChg>
        <pc:picChg chg="del">
          <ac:chgData name="Stephen Millmore" userId="S::stm31@cam.ac.uk::7b2404fb-f360-4859-a21a-833f72764a74" providerId="AD" clId="Web-{728AD9D9-E9A0-16A0-20F0-2EDAD2A78C9A}" dt="2023-11-16T16:17:44.227" v="3184"/>
          <ac:picMkLst>
            <pc:docMk/>
            <pc:sldMk cId="3537095292" sldId="513"/>
            <ac:picMk id="5" creationId="{E0B77A64-2DC2-9BE4-B4B6-6192DFF33A3D}"/>
          </ac:picMkLst>
        </pc:picChg>
        <pc:picChg chg="del">
          <ac:chgData name="Stephen Millmore" userId="S::stm31@cam.ac.uk::7b2404fb-f360-4859-a21a-833f72764a74" providerId="AD" clId="Web-{728AD9D9-E9A0-16A0-20F0-2EDAD2A78C9A}" dt="2023-11-16T16:22:32.920" v="3306"/>
          <ac:picMkLst>
            <pc:docMk/>
            <pc:sldMk cId="3537095292" sldId="513"/>
            <ac:picMk id="6" creationId="{3C5DAF96-851B-59BC-DD73-99F19B6DDDDF}"/>
          </ac:picMkLst>
        </pc:picChg>
        <pc:picChg chg="add del mod">
          <ac:chgData name="Stephen Millmore" userId="S::stm31@cam.ac.uk::7b2404fb-f360-4859-a21a-833f72764a74" providerId="AD" clId="Web-{728AD9D9-E9A0-16A0-20F0-2EDAD2A78C9A}" dt="2023-11-16T16:20:32.465" v="3195"/>
          <ac:picMkLst>
            <pc:docMk/>
            <pc:sldMk cId="3537095292" sldId="513"/>
            <ac:picMk id="7" creationId="{26677027-48BF-0662-8346-2CA648B90FB2}"/>
          </ac:picMkLst>
        </pc:picChg>
        <pc:picChg chg="add mod">
          <ac:chgData name="Stephen Millmore" userId="S::stm31@cam.ac.uk::7b2404fb-f360-4859-a21a-833f72764a74" providerId="AD" clId="Web-{728AD9D9-E9A0-16A0-20F0-2EDAD2A78C9A}" dt="2023-11-16T16:20:52.512" v="3198" actId="1076"/>
          <ac:picMkLst>
            <pc:docMk/>
            <pc:sldMk cId="3537095292" sldId="513"/>
            <ac:picMk id="9" creationId="{4BFB0CE0-FA8E-1B40-2529-B55F8EAA53EB}"/>
          </ac:picMkLst>
        </pc:picChg>
      </pc:sldChg>
      <pc:sldChg chg="addSp delSp modSp add replId">
        <pc:chgData name="Stephen Millmore" userId="S::stm31@cam.ac.uk::7b2404fb-f360-4859-a21a-833f72764a74" providerId="AD" clId="Web-{728AD9D9-E9A0-16A0-20F0-2EDAD2A78C9A}" dt="2023-11-16T16:30:59.008" v="3575" actId="1076"/>
        <pc:sldMkLst>
          <pc:docMk/>
          <pc:sldMk cId="4048625780" sldId="514"/>
        </pc:sldMkLst>
        <pc:spChg chg="mod">
          <ac:chgData name="Stephen Millmore" userId="S::stm31@cam.ac.uk::7b2404fb-f360-4859-a21a-833f72764a74" providerId="AD" clId="Web-{728AD9D9-E9A0-16A0-20F0-2EDAD2A78C9A}" dt="2023-11-16T16:23:22.156" v="3310" actId="20577"/>
          <ac:spMkLst>
            <pc:docMk/>
            <pc:sldMk cId="4048625780" sldId="514"/>
            <ac:spMk id="2" creationId="{0A9AA9CE-1500-9B3F-5C5F-374DC594457B}"/>
          </ac:spMkLst>
        </pc:spChg>
        <pc:spChg chg="mod">
          <ac:chgData name="Stephen Millmore" userId="S::stm31@cam.ac.uk::7b2404fb-f360-4859-a21a-833f72764a74" providerId="AD" clId="Web-{728AD9D9-E9A0-16A0-20F0-2EDAD2A78C9A}" dt="2023-11-16T16:29:29.209" v="3569" actId="20577"/>
          <ac:spMkLst>
            <pc:docMk/>
            <pc:sldMk cId="4048625780" sldId="514"/>
            <ac:spMk id="8" creationId="{54927529-8838-9D27-C03A-2852CD12DCCC}"/>
          </ac:spMkLst>
        </pc:spChg>
        <pc:picChg chg="del">
          <ac:chgData name="Stephen Millmore" userId="S::stm31@cam.ac.uk::7b2404fb-f360-4859-a21a-833f72764a74" providerId="AD" clId="Web-{728AD9D9-E9A0-16A0-20F0-2EDAD2A78C9A}" dt="2023-11-16T16:24:18.625" v="3365"/>
          <ac:picMkLst>
            <pc:docMk/>
            <pc:sldMk cId="4048625780" sldId="514"/>
            <ac:picMk id="3" creationId="{10015893-40FC-96F7-C89E-AC0E2A2765DF}"/>
          </ac:picMkLst>
        </pc:picChg>
        <pc:picChg chg="add mod">
          <ac:chgData name="Stephen Millmore" userId="S::stm31@cam.ac.uk::7b2404fb-f360-4859-a21a-833f72764a74" providerId="AD" clId="Web-{728AD9D9-E9A0-16A0-20F0-2EDAD2A78C9A}" dt="2023-11-16T16:27:00.691" v="3485" actId="1076"/>
          <ac:picMkLst>
            <pc:docMk/>
            <pc:sldMk cId="4048625780" sldId="514"/>
            <ac:picMk id="4" creationId="{5CF91ABB-775A-F407-39D9-0534A35FF7EC}"/>
          </ac:picMkLst>
        </pc:picChg>
        <pc:picChg chg="add mod">
          <ac:chgData name="Stephen Millmore" userId="S::stm31@cam.ac.uk::7b2404fb-f360-4859-a21a-833f72764a74" providerId="AD" clId="Web-{728AD9D9-E9A0-16A0-20F0-2EDAD2A78C9A}" dt="2023-11-16T16:28:26.380" v="3543" actId="1076"/>
          <ac:picMkLst>
            <pc:docMk/>
            <pc:sldMk cId="4048625780" sldId="514"/>
            <ac:picMk id="5" creationId="{4104301E-9D29-AAA4-68F2-CE5BCE21A250}"/>
          </ac:picMkLst>
        </pc:picChg>
        <pc:picChg chg="add mod">
          <ac:chgData name="Stephen Millmore" userId="S::stm31@cam.ac.uk::7b2404fb-f360-4859-a21a-833f72764a74" providerId="AD" clId="Web-{728AD9D9-E9A0-16A0-20F0-2EDAD2A78C9A}" dt="2023-11-16T16:30:34.492" v="3572" actId="1076"/>
          <ac:picMkLst>
            <pc:docMk/>
            <pc:sldMk cId="4048625780" sldId="514"/>
            <ac:picMk id="6" creationId="{2724A258-A4C1-C437-9705-A09ED5F8547E}"/>
          </ac:picMkLst>
        </pc:picChg>
        <pc:picChg chg="add mod">
          <ac:chgData name="Stephen Millmore" userId="S::stm31@cam.ac.uk::7b2404fb-f360-4859-a21a-833f72764a74" providerId="AD" clId="Web-{728AD9D9-E9A0-16A0-20F0-2EDAD2A78C9A}" dt="2023-11-16T16:30:59.008" v="3575" actId="1076"/>
          <ac:picMkLst>
            <pc:docMk/>
            <pc:sldMk cId="4048625780" sldId="514"/>
            <ac:picMk id="7" creationId="{A22EA8D6-BAEF-F6CC-B6C9-70D023BA4C98}"/>
          </ac:picMkLst>
        </pc:picChg>
        <pc:picChg chg="del">
          <ac:chgData name="Stephen Millmore" userId="S::stm31@cam.ac.uk::7b2404fb-f360-4859-a21a-833f72764a74" providerId="AD" clId="Web-{728AD9D9-E9A0-16A0-20F0-2EDAD2A78C9A}" dt="2023-11-16T16:26:03.346" v="3433"/>
          <ac:picMkLst>
            <pc:docMk/>
            <pc:sldMk cId="4048625780" sldId="514"/>
            <ac:picMk id="9" creationId="{4BFB0CE0-FA8E-1B40-2529-B55F8EAA53EB}"/>
          </ac:picMkLst>
        </pc:picChg>
      </pc:sldChg>
      <pc:sldChg chg="delSp modSp add replId">
        <pc:chgData name="Stephen Millmore" userId="S::stm31@cam.ac.uk::7b2404fb-f360-4859-a21a-833f72764a74" providerId="AD" clId="Web-{728AD9D9-E9A0-16A0-20F0-2EDAD2A78C9A}" dt="2023-11-16T16:39:46.862" v="3926" actId="20577"/>
        <pc:sldMkLst>
          <pc:docMk/>
          <pc:sldMk cId="1003106249" sldId="515"/>
        </pc:sldMkLst>
        <pc:spChg chg="mod">
          <ac:chgData name="Stephen Millmore" userId="S::stm31@cam.ac.uk::7b2404fb-f360-4859-a21a-833f72764a74" providerId="AD" clId="Web-{728AD9D9-E9A0-16A0-20F0-2EDAD2A78C9A}" dt="2023-11-16T16:39:46.862" v="3926" actId="20577"/>
          <ac:spMkLst>
            <pc:docMk/>
            <pc:sldMk cId="1003106249" sldId="515"/>
            <ac:spMk id="8" creationId="{54927529-8838-9D27-C03A-2852CD12DCCC}"/>
          </ac:spMkLst>
        </pc:spChg>
        <pc:picChg chg="del">
          <ac:chgData name="Stephen Millmore" userId="S::stm31@cam.ac.uk::7b2404fb-f360-4859-a21a-833f72764a74" providerId="AD" clId="Web-{728AD9D9-E9A0-16A0-20F0-2EDAD2A78C9A}" dt="2023-11-16T16:33:58.199" v="3715"/>
          <ac:picMkLst>
            <pc:docMk/>
            <pc:sldMk cId="1003106249" sldId="515"/>
            <ac:picMk id="4" creationId="{5CF91ABB-775A-F407-39D9-0534A35FF7EC}"/>
          </ac:picMkLst>
        </pc:picChg>
        <pc:picChg chg="del">
          <ac:chgData name="Stephen Millmore" userId="S::stm31@cam.ac.uk::7b2404fb-f360-4859-a21a-833f72764a74" providerId="AD" clId="Web-{728AD9D9-E9A0-16A0-20F0-2EDAD2A78C9A}" dt="2023-11-16T16:33:58.199" v="3714"/>
          <ac:picMkLst>
            <pc:docMk/>
            <pc:sldMk cId="1003106249" sldId="515"/>
            <ac:picMk id="5" creationId="{4104301E-9D29-AAA4-68F2-CE5BCE21A250}"/>
          </ac:picMkLst>
        </pc:picChg>
        <pc:picChg chg="del">
          <ac:chgData name="Stephen Millmore" userId="S::stm31@cam.ac.uk::7b2404fb-f360-4859-a21a-833f72764a74" providerId="AD" clId="Web-{728AD9D9-E9A0-16A0-20F0-2EDAD2A78C9A}" dt="2023-11-16T16:35:38.169" v="3764"/>
          <ac:picMkLst>
            <pc:docMk/>
            <pc:sldMk cId="1003106249" sldId="515"/>
            <ac:picMk id="6" creationId="{2724A258-A4C1-C437-9705-A09ED5F8547E}"/>
          </ac:picMkLst>
        </pc:picChg>
        <pc:picChg chg="del">
          <ac:chgData name="Stephen Millmore" userId="S::stm31@cam.ac.uk::7b2404fb-f360-4859-a21a-833f72764a74" providerId="AD" clId="Web-{728AD9D9-E9A0-16A0-20F0-2EDAD2A78C9A}" dt="2023-11-16T16:35:38.169" v="3763"/>
          <ac:picMkLst>
            <pc:docMk/>
            <pc:sldMk cId="1003106249" sldId="515"/>
            <ac:picMk id="7" creationId="{A22EA8D6-BAEF-F6CC-B6C9-70D023BA4C98}"/>
          </ac:picMkLst>
        </pc:picChg>
      </pc:sldChg>
      <pc:sldChg chg="addSp modSp add replId">
        <pc:chgData name="Stephen Millmore" userId="S::stm31@cam.ac.uk::7b2404fb-f360-4859-a21a-833f72764a74" providerId="AD" clId="Web-{728AD9D9-E9A0-16A0-20F0-2EDAD2A78C9A}" dt="2023-11-16T16:40:27.128" v="3939" actId="1076"/>
        <pc:sldMkLst>
          <pc:docMk/>
          <pc:sldMk cId="3342934825" sldId="516"/>
        </pc:sldMkLst>
        <pc:spChg chg="mod">
          <ac:chgData name="Stephen Millmore" userId="S::stm31@cam.ac.uk::7b2404fb-f360-4859-a21a-833f72764a74" providerId="AD" clId="Web-{728AD9D9-E9A0-16A0-20F0-2EDAD2A78C9A}" dt="2023-11-16T16:39:57.518" v="3933" actId="20577"/>
          <ac:spMkLst>
            <pc:docMk/>
            <pc:sldMk cId="3342934825" sldId="516"/>
            <ac:spMk id="2" creationId="{0A9AA9CE-1500-9B3F-5C5F-374DC594457B}"/>
          </ac:spMkLst>
        </pc:spChg>
        <pc:spChg chg="mod">
          <ac:chgData name="Stephen Millmore" userId="S::stm31@cam.ac.uk::7b2404fb-f360-4859-a21a-833f72764a74" providerId="AD" clId="Web-{728AD9D9-E9A0-16A0-20F0-2EDAD2A78C9A}" dt="2023-11-16T16:40:03.518" v="3934" actId="20577"/>
          <ac:spMkLst>
            <pc:docMk/>
            <pc:sldMk cId="3342934825" sldId="516"/>
            <ac:spMk id="8" creationId="{54927529-8838-9D27-C03A-2852CD12DCCC}"/>
          </ac:spMkLst>
        </pc:spChg>
        <pc:picChg chg="add mod">
          <ac:chgData name="Stephen Millmore" userId="S::stm31@cam.ac.uk::7b2404fb-f360-4859-a21a-833f72764a74" providerId="AD" clId="Web-{728AD9D9-E9A0-16A0-20F0-2EDAD2A78C9A}" dt="2023-11-16T16:40:27.128" v="3939" actId="1076"/>
          <ac:picMkLst>
            <pc:docMk/>
            <pc:sldMk cId="3342934825" sldId="516"/>
            <ac:picMk id="3" creationId="{411F9503-14C7-F4D3-3D8F-3F91D938264B}"/>
          </ac:picMkLst>
        </pc:picChg>
      </pc:sldChg>
      <pc:sldChg chg="modSp add replId">
        <pc:chgData name="Stephen Millmore" userId="S::stm31@cam.ac.uk::7b2404fb-f360-4859-a21a-833f72764a74" providerId="AD" clId="Web-{728AD9D9-E9A0-16A0-20F0-2EDAD2A78C9A}" dt="2023-11-16T16:41:02.847" v="3942" actId="20577"/>
        <pc:sldMkLst>
          <pc:docMk/>
          <pc:sldMk cId="547324821" sldId="517"/>
        </pc:sldMkLst>
        <pc:spChg chg="mod">
          <ac:chgData name="Stephen Millmore" userId="S::stm31@cam.ac.uk::7b2404fb-f360-4859-a21a-833f72764a74" providerId="AD" clId="Web-{728AD9D9-E9A0-16A0-20F0-2EDAD2A78C9A}" dt="2023-11-16T16:41:02.847" v="3942" actId="20577"/>
          <ac:spMkLst>
            <pc:docMk/>
            <pc:sldMk cId="547324821" sldId="517"/>
            <ac:spMk id="4099" creationId="{A869C384-EAEC-447D-BE1A-AEAD569499E4}"/>
          </ac:spMkLst>
        </pc:spChg>
      </pc:sldChg>
      <pc:sldChg chg="modSp add replId">
        <pc:chgData name="Stephen Millmore" userId="S::stm31@cam.ac.uk::7b2404fb-f360-4859-a21a-833f72764a74" providerId="AD" clId="Web-{728AD9D9-E9A0-16A0-20F0-2EDAD2A78C9A}" dt="2023-11-16T16:44:01.523" v="3972" actId="20577"/>
        <pc:sldMkLst>
          <pc:docMk/>
          <pc:sldMk cId="3873495006" sldId="518"/>
        </pc:sldMkLst>
        <pc:spChg chg="mod">
          <ac:chgData name="Stephen Millmore" userId="S::stm31@cam.ac.uk::7b2404fb-f360-4859-a21a-833f72764a74" providerId="AD" clId="Web-{728AD9D9-E9A0-16A0-20F0-2EDAD2A78C9A}" dt="2023-11-16T16:42:37.568" v="3951" actId="20577"/>
          <ac:spMkLst>
            <pc:docMk/>
            <pc:sldMk cId="3873495006" sldId="518"/>
            <ac:spMk id="2" creationId="{0A9AA9CE-1500-9B3F-5C5F-374DC594457B}"/>
          </ac:spMkLst>
        </pc:spChg>
        <pc:spChg chg="mod">
          <ac:chgData name="Stephen Millmore" userId="S::stm31@cam.ac.uk::7b2404fb-f360-4859-a21a-833f72764a74" providerId="AD" clId="Web-{728AD9D9-E9A0-16A0-20F0-2EDAD2A78C9A}" dt="2023-11-16T16:44:01.523" v="3972" actId="20577"/>
          <ac:spMkLst>
            <pc:docMk/>
            <pc:sldMk cId="3873495006" sldId="518"/>
            <ac:spMk id="8" creationId="{54927529-8838-9D27-C03A-2852CD12DCCC}"/>
          </ac:spMkLst>
        </pc:spChg>
      </pc:sldChg>
      <pc:sldChg chg="modSp add replId">
        <pc:chgData name="Stephen Millmore" userId="S::stm31@cam.ac.uk::7b2404fb-f360-4859-a21a-833f72764a74" providerId="AD" clId="Web-{728AD9D9-E9A0-16A0-20F0-2EDAD2A78C9A}" dt="2023-11-16T16:45:11.633" v="3994" actId="20577"/>
        <pc:sldMkLst>
          <pc:docMk/>
          <pc:sldMk cId="2123329791" sldId="519"/>
        </pc:sldMkLst>
        <pc:spChg chg="mod">
          <ac:chgData name="Stephen Millmore" userId="S::stm31@cam.ac.uk::7b2404fb-f360-4859-a21a-833f72764a74" providerId="AD" clId="Web-{728AD9D9-E9A0-16A0-20F0-2EDAD2A78C9A}" dt="2023-11-16T16:44:14.179" v="3978" actId="20577"/>
          <ac:spMkLst>
            <pc:docMk/>
            <pc:sldMk cId="2123329791" sldId="519"/>
            <ac:spMk id="2" creationId="{0A9AA9CE-1500-9B3F-5C5F-374DC594457B}"/>
          </ac:spMkLst>
        </pc:spChg>
        <pc:spChg chg="mod">
          <ac:chgData name="Stephen Millmore" userId="S::stm31@cam.ac.uk::7b2404fb-f360-4859-a21a-833f72764a74" providerId="AD" clId="Web-{728AD9D9-E9A0-16A0-20F0-2EDAD2A78C9A}" dt="2023-11-16T16:45:11.633" v="3994" actId="20577"/>
          <ac:spMkLst>
            <pc:docMk/>
            <pc:sldMk cId="2123329791" sldId="519"/>
            <ac:spMk id="8" creationId="{54927529-8838-9D27-C03A-2852CD12DCCC}"/>
          </ac:spMkLst>
        </pc:spChg>
      </pc:sldChg>
      <pc:sldChg chg="addSp modSp add replId">
        <pc:chgData name="Stephen Millmore" userId="S::stm31@cam.ac.uk::7b2404fb-f360-4859-a21a-833f72764a74" providerId="AD" clId="Web-{728AD9D9-E9A0-16A0-20F0-2EDAD2A78C9A}" dt="2023-11-16T16:49:04.247" v="4058" actId="1076"/>
        <pc:sldMkLst>
          <pc:docMk/>
          <pc:sldMk cId="453838861" sldId="520"/>
        </pc:sldMkLst>
        <pc:spChg chg="mod">
          <ac:chgData name="Stephen Millmore" userId="S::stm31@cam.ac.uk::7b2404fb-f360-4859-a21a-833f72764a74" providerId="AD" clId="Web-{728AD9D9-E9A0-16A0-20F0-2EDAD2A78C9A}" dt="2023-11-16T16:45:37.321" v="4005" actId="20577"/>
          <ac:spMkLst>
            <pc:docMk/>
            <pc:sldMk cId="453838861" sldId="520"/>
            <ac:spMk id="2" creationId="{0A9AA9CE-1500-9B3F-5C5F-374DC594457B}"/>
          </ac:spMkLst>
        </pc:spChg>
        <pc:spChg chg="mod">
          <ac:chgData name="Stephen Millmore" userId="S::stm31@cam.ac.uk::7b2404fb-f360-4859-a21a-833f72764a74" providerId="AD" clId="Web-{728AD9D9-E9A0-16A0-20F0-2EDAD2A78C9A}" dt="2023-11-16T16:48:47.356" v="4054" actId="20577"/>
          <ac:spMkLst>
            <pc:docMk/>
            <pc:sldMk cId="453838861" sldId="520"/>
            <ac:spMk id="8" creationId="{54927529-8838-9D27-C03A-2852CD12DCCC}"/>
          </ac:spMkLst>
        </pc:spChg>
        <pc:picChg chg="add mod modCrop">
          <ac:chgData name="Stephen Millmore" userId="S::stm31@cam.ac.uk::7b2404fb-f360-4859-a21a-833f72764a74" providerId="AD" clId="Web-{728AD9D9-E9A0-16A0-20F0-2EDAD2A78C9A}" dt="2023-11-16T16:47:03.667" v="4028" actId="1076"/>
          <ac:picMkLst>
            <pc:docMk/>
            <pc:sldMk cId="453838861" sldId="520"/>
            <ac:picMk id="3" creationId="{0248BD63-4FE1-6F3D-8B55-AD475391FCDB}"/>
          </ac:picMkLst>
        </pc:picChg>
        <pc:picChg chg="add mod">
          <ac:chgData name="Stephen Millmore" userId="S::stm31@cam.ac.uk::7b2404fb-f360-4859-a21a-833f72764a74" providerId="AD" clId="Web-{728AD9D9-E9A0-16A0-20F0-2EDAD2A78C9A}" dt="2023-11-16T16:47:50.418" v="4043" actId="1076"/>
          <ac:picMkLst>
            <pc:docMk/>
            <pc:sldMk cId="453838861" sldId="520"/>
            <ac:picMk id="4" creationId="{A0AB321C-FFB8-E064-5A43-2E6CDBA7A335}"/>
          </ac:picMkLst>
        </pc:picChg>
        <pc:picChg chg="add mod modCrop">
          <ac:chgData name="Stephen Millmore" userId="S::stm31@cam.ac.uk::7b2404fb-f360-4859-a21a-833f72764a74" providerId="AD" clId="Web-{728AD9D9-E9A0-16A0-20F0-2EDAD2A78C9A}" dt="2023-11-16T16:49:04.247" v="4058" actId="1076"/>
          <ac:picMkLst>
            <pc:docMk/>
            <pc:sldMk cId="453838861" sldId="520"/>
            <ac:picMk id="5" creationId="{A4F27E7B-D634-9A90-9B8C-826242228869}"/>
          </ac:picMkLst>
        </pc:picChg>
      </pc:sldChg>
      <pc:sldChg chg="delSp modSp add replId">
        <pc:chgData name="Stephen Millmore" userId="S::stm31@cam.ac.uk::7b2404fb-f360-4859-a21a-833f72764a74" providerId="AD" clId="Web-{728AD9D9-E9A0-16A0-20F0-2EDAD2A78C9A}" dt="2023-11-16T16:53:55.862" v="4363" actId="20577"/>
        <pc:sldMkLst>
          <pc:docMk/>
          <pc:sldMk cId="2999998942" sldId="521"/>
        </pc:sldMkLst>
        <pc:spChg chg="mod">
          <ac:chgData name="Stephen Millmore" userId="S::stm31@cam.ac.uk::7b2404fb-f360-4859-a21a-833f72764a74" providerId="AD" clId="Web-{728AD9D9-E9A0-16A0-20F0-2EDAD2A78C9A}" dt="2023-11-16T16:50:19.217" v="4068" actId="20577"/>
          <ac:spMkLst>
            <pc:docMk/>
            <pc:sldMk cId="2999998942" sldId="521"/>
            <ac:spMk id="2" creationId="{0A9AA9CE-1500-9B3F-5C5F-374DC594457B}"/>
          </ac:spMkLst>
        </pc:spChg>
        <pc:spChg chg="mod">
          <ac:chgData name="Stephen Millmore" userId="S::stm31@cam.ac.uk::7b2404fb-f360-4859-a21a-833f72764a74" providerId="AD" clId="Web-{728AD9D9-E9A0-16A0-20F0-2EDAD2A78C9A}" dt="2023-11-16T16:53:55.862" v="4363" actId="20577"/>
          <ac:spMkLst>
            <pc:docMk/>
            <pc:sldMk cId="2999998942" sldId="521"/>
            <ac:spMk id="8" creationId="{54927529-8838-9D27-C03A-2852CD12DCCC}"/>
          </ac:spMkLst>
        </pc:spChg>
        <pc:picChg chg="del">
          <ac:chgData name="Stephen Millmore" userId="S::stm31@cam.ac.uk::7b2404fb-f360-4859-a21a-833f72764a74" providerId="AD" clId="Web-{728AD9D9-E9A0-16A0-20F0-2EDAD2A78C9A}" dt="2023-11-16T16:50:30.671" v="4072"/>
          <ac:picMkLst>
            <pc:docMk/>
            <pc:sldMk cId="2999998942" sldId="521"/>
            <ac:picMk id="3" creationId="{0248BD63-4FE1-6F3D-8B55-AD475391FCDB}"/>
          </ac:picMkLst>
        </pc:picChg>
        <pc:picChg chg="del">
          <ac:chgData name="Stephen Millmore" userId="S::stm31@cam.ac.uk::7b2404fb-f360-4859-a21a-833f72764a74" providerId="AD" clId="Web-{728AD9D9-E9A0-16A0-20F0-2EDAD2A78C9A}" dt="2023-11-16T16:50:30.671" v="4071"/>
          <ac:picMkLst>
            <pc:docMk/>
            <pc:sldMk cId="2999998942" sldId="521"/>
            <ac:picMk id="4" creationId="{A0AB321C-FFB8-E064-5A43-2E6CDBA7A335}"/>
          </ac:picMkLst>
        </pc:picChg>
        <pc:picChg chg="del">
          <ac:chgData name="Stephen Millmore" userId="S::stm31@cam.ac.uk::7b2404fb-f360-4859-a21a-833f72764a74" providerId="AD" clId="Web-{728AD9D9-E9A0-16A0-20F0-2EDAD2A78C9A}" dt="2023-11-16T16:50:30.655" v="4070"/>
          <ac:picMkLst>
            <pc:docMk/>
            <pc:sldMk cId="2999998942" sldId="521"/>
            <ac:picMk id="5" creationId="{A4F27E7B-D634-9A90-9B8C-826242228869}"/>
          </ac:picMkLst>
        </pc:picChg>
      </pc:sldChg>
      <pc:sldChg chg="modSp add replId">
        <pc:chgData name="Stephen Millmore" userId="S::stm31@cam.ac.uk::7b2404fb-f360-4859-a21a-833f72764a74" providerId="AD" clId="Web-{728AD9D9-E9A0-16A0-20F0-2EDAD2A78C9A}" dt="2023-11-16T17:02:47.341" v="4749" actId="20577"/>
        <pc:sldMkLst>
          <pc:docMk/>
          <pc:sldMk cId="1931579904" sldId="522"/>
        </pc:sldMkLst>
        <pc:spChg chg="mod">
          <ac:chgData name="Stephen Millmore" userId="S::stm31@cam.ac.uk::7b2404fb-f360-4859-a21a-833f72764a74" providerId="AD" clId="Web-{728AD9D9-E9A0-16A0-20F0-2EDAD2A78C9A}" dt="2023-11-16T16:54:16.769" v="4378" actId="20577"/>
          <ac:spMkLst>
            <pc:docMk/>
            <pc:sldMk cId="1931579904" sldId="522"/>
            <ac:spMk id="2" creationId="{0A9AA9CE-1500-9B3F-5C5F-374DC594457B}"/>
          </ac:spMkLst>
        </pc:spChg>
        <pc:spChg chg="mod">
          <ac:chgData name="Stephen Millmore" userId="S::stm31@cam.ac.uk::7b2404fb-f360-4859-a21a-833f72764a74" providerId="AD" clId="Web-{728AD9D9-E9A0-16A0-20F0-2EDAD2A78C9A}" dt="2023-11-16T17:02:47.341" v="4749" actId="20577"/>
          <ac:spMkLst>
            <pc:docMk/>
            <pc:sldMk cId="1931579904" sldId="522"/>
            <ac:spMk id="8" creationId="{54927529-8838-9D27-C03A-2852CD12DCCC}"/>
          </ac:spMkLst>
        </pc:spChg>
      </pc:sldChg>
      <pc:sldChg chg="addSp delSp modSp add replId addAnim modAnim">
        <pc:chgData name="Stephen Millmore" userId="S::stm31@cam.ac.uk::7b2404fb-f360-4859-a21a-833f72764a74" providerId="AD" clId="Web-{728AD9D9-E9A0-16A0-20F0-2EDAD2A78C9A}" dt="2023-11-16T17:35:05.123" v="5039"/>
        <pc:sldMkLst>
          <pc:docMk/>
          <pc:sldMk cId="3632359631" sldId="523"/>
        </pc:sldMkLst>
        <pc:spChg chg="mod">
          <ac:chgData name="Stephen Millmore" userId="S::stm31@cam.ac.uk::7b2404fb-f360-4859-a21a-833f72764a74" providerId="AD" clId="Web-{728AD9D9-E9A0-16A0-20F0-2EDAD2A78C9A}" dt="2023-11-16T17:03:05.982" v="4767" actId="20577"/>
          <ac:spMkLst>
            <pc:docMk/>
            <pc:sldMk cId="3632359631" sldId="523"/>
            <ac:spMk id="2" creationId="{0A9AA9CE-1500-9B3F-5C5F-374DC594457B}"/>
          </ac:spMkLst>
        </pc:spChg>
        <pc:spChg chg="add mod">
          <ac:chgData name="Stephen Millmore" userId="S::stm31@cam.ac.uk::7b2404fb-f360-4859-a21a-833f72764a74" providerId="AD" clId="Web-{728AD9D9-E9A0-16A0-20F0-2EDAD2A78C9A}" dt="2023-11-16T17:29:02.317" v="4919" actId="1076"/>
          <ac:spMkLst>
            <pc:docMk/>
            <pc:sldMk cId="3632359631" sldId="523"/>
            <ac:spMk id="5" creationId="{D1B33F48-67CD-1EC5-965F-A3B80AEA468D}"/>
          </ac:spMkLst>
        </pc:spChg>
        <pc:spChg chg="add del">
          <ac:chgData name="Stephen Millmore" userId="S::stm31@cam.ac.uk::7b2404fb-f360-4859-a21a-833f72764a74" providerId="AD" clId="Web-{728AD9D9-E9A0-16A0-20F0-2EDAD2A78C9A}" dt="2023-11-16T17:29:19.974" v="4921"/>
          <ac:spMkLst>
            <pc:docMk/>
            <pc:sldMk cId="3632359631" sldId="523"/>
            <ac:spMk id="7" creationId="{26A6549A-6008-DE40-90DC-8DD68FBB647B}"/>
          </ac:spMkLst>
        </pc:spChg>
        <pc:spChg chg="mod">
          <ac:chgData name="Stephen Millmore" userId="S::stm31@cam.ac.uk::7b2404fb-f360-4859-a21a-833f72764a74" providerId="AD" clId="Web-{728AD9D9-E9A0-16A0-20F0-2EDAD2A78C9A}" dt="2023-11-16T17:04:14.405" v="4885" actId="20577"/>
          <ac:spMkLst>
            <pc:docMk/>
            <pc:sldMk cId="3632359631" sldId="523"/>
            <ac:spMk id="8" creationId="{54927529-8838-9D27-C03A-2852CD12DCCC}"/>
          </ac:spMkLst>
        </pc:spChg>
        <pc:spChg chg="add mod">
          <ac:chgData name="Stephen Millmore" userId="S::stm31@cam.ac.uk::7b2404fb-f360-4859-a21a-833f72764a74" providerId="AD" clId="Web-{728AD9D9-E9A0-16A0-20F0-2EDAD2A78C9A}" dt="2023-11-16T17:30:10.553" v="4941" actId="20577"/>
          <ac:spMkLst>
            <pc:docMk/>
            <pc:sldMk cId="3632359631" sldId="523"/>
            <ac:spMk id="11" creationId="{2615B09B-4506-4890-75E6-6E18E43CA658}"/>
          </ac:spMkLst>
        </pc:spChg>
        <pc:spChg chg="add mod">
          <ac:chgData name="Stephen Millmore" userId="S::stm31@cam.ac.uk::7b2404fb-f360-4859-a21a-833f72764a74" providerId="AD" clId="Web-{728AD9D9-E9A0-16A0-20F0-2EDAD2A78C9A}" dt="2023-11-16T17:33:44.308" v="5000" actId="20577"/>
          <ac:spMkLst>
            <pc:docMk/>
            <pc:sldMk cId="3632359631" sldId="523"/>
            <ac:spMk id="15" creationId="{FF56431E-3A5E-3521-F299-739ACB893CC3}"/>
          </ac:spMkLst>
        </pc:spChg>
        <pc:spChg chg="add mod">
          <ac:chgData name="Stephen Millmore" userId="S::stm31@cam.ac.uk::7b2404fb-f360-4859-a21a-833f72764a74" providerId="AD" clId="Web-{728AD9D9-E9A0-16A0-20F0-2EDAD2A78C9A}" dt="2023-11-16T17:34:33.060" v="5032" actId="1076"/>
          <ac:spMkLst>
            <pc:docMk/>
            <pc:sldMk cId="3632359631" sldId="523"/>
            <ac:spMk id="21" creationId="{2A5DEF43-26EF-001F-3071-28E1593C9FBF}"/>
          </ac:spMkLst>
        </pc:spChg>
        <pc:spChg chg="add mod">
          <ac:chgData name="Stephen Millmore" userId="S::stm31@cam.ac.uk::7b2404fb-f360-4859-a21a-833f72764a74" providerId="AD" clId="Web-{728AD9D9-E9A0-16A0-20F0-2EDAD2A78C9A}" dt="2023-11-16T17:34:56.560" v="5037"/>
          <ac:spMkLst>
            <pc:docMk/>
            <pc:sldMk cId="3632359631" sldId="523"/>
            <ac:spMk id="24" creationId="{1D67B6DC-80CD-2D55-88DC-C2AFA8EB107E}"/>
          </ac:spMkLst>
        </pc:spChg>
        <pc:picChg chg="add mod">
          <ac:chgData name="Stephen Millmore" userId="S::stm31@cam.ac.uk::7b2404fb-f360-4859-a21a-833f72764a74" providerId="AD" clId="Web-{728AD9D9-E9A0-16A0-20F0-2EDAD2A78C9A}" dt="2023-11-16T17:04:44.546" v="4893" actId="1076"/>
          <ac:picMkLst>
            <pc:docMk/>
            <pc:sldMk cId="3632359631" sldId="523"/>
            <ac:picMk id="3" creationId="{1B073B3C-1C19-4F10-BB12-21BA5F0FCBAD}"/>
          </ac:picMkLst>
        </pc:picChg>
        <pc:picChg chg="add mod">
          <ac:chgData name="Stephen Millmore" userId="S::stm31@cam.ac.uk::7b2404fb-f360-4859-a21a-833f72764a74" providerId="AD" clId="Web-{728AD9D9-E9A0-16A0-20F0-2EDAD2A78C9A}" dt="2023-11-16T17:04:48.343" v="4894" actId="1076"/>
          <ac:picMkLst>
            <pc:docMk/>
            <pc:sldMk cId="3632359631" sldId="523"/>
            <ac:picMk id="4" creationId="{48F67CC5-3226-7534-894F-7A454A5C5EF0}"/>
          </ac:picMkLst>
        </pc:picChg>
        <pc:picChg chg="add del mod">
          <ac:chgData name="Stephen Millmore" userId="S::stm31@cam.ac.uk::7b2404fb-f360-4859-a21a-833f72764a74" providerId="AD" clId="Web-{728AD9D9-E9A0-16A0-20F0-2EDAD2A78C9A}" dt="2023-11-16T17:08:09.847" v="4900"/>
          <ac:picMkLst>
            <pc:docMk/>
            <pc:sldMk cId="3632359631" sldId="523"/>
            <ac:picMk id="5" creationId="{27F61A8C-DD30-9798-BEC2-A00CFAABFE44}"/>
          </ac:picMkLst>
        </pc:picChg>
        <pc:picChg chg="add mod">
          <ac:chgData name="Stephen Millmore" userId="S::stm31@cam.ac.uk::7b2404fb-f360-4859-a21a-833f72764a74" providerId="AD" clId="Web-{728AD9D9-E9A0-16A0-20F0-2EDAD2A78C9A}" dt="2023-11-16T17:08:39.613" v="4904" actId="14100"/>
          <ac:picMkLst>
            <pc:docMk/>
            <pc:sldMk cId="3632359631" sldId="523"/>
            <ac:picMk id="6" creationId="{53B8E9DD-D890-E48C-EC29-BE4F34EC32DF}"/>
          </ac:picMkLst>
        </pc:picChg>
        <pc:cxnChg chg="add mod">
          <ac:chgData name="Stephen Millmore" userId="S::stm31@cam.ac.uk::7b2404fb-f360-4859-a21a-833f72764a74" providerId="AD" clId="Web-{728AD9D9-E9A0-16A0-20F0-2EDAD2A78C9A}" dt="2023-11-16T17:29:36.412" v="4925"/>
          <ac:cxnSpMkLst>
            <pc:docMk/>
            <pc:sldMk cId="3632359631" sldId="523"/>
            <ac:cxnSpMk id="9" creationId="{A09308BA-3446-6116-BD75-0DF8CA0EFCDE}"/>
          </ac:cxnSpMkLst>
        </pc:cxnChg>
        <pc:cxnChg chg="add mod">
          <ac:chgData name="Stephen Millmore" userId="S::stm31@cam.ac.uk::7b2404fb-f360-4859-a21a-833f72764a74" providerId="AD" clId="Web-{728AD9D9-E9A0-16A0-20F0-2EDAD2A78C9A}" dt="2023-11-16T17:30:14.600" v="4942" actId="14100"/>
          <ac:cxnSpMkLst>
            <pc:docMk/>
            <pc:sldMk cId="3632359631" sldId="523"/>
            <ac:cxnSpMk id="13" creationId="{868B18A3-B284-788D-BDBF-088DDE2EF212}"/>
          </ac:cxnSpMkLst>
        </pc:cxnChg>
        <pc:cxnChg chg="add mod">
          <ac:chgData name="Stephen Millmore" userId="S::stm31@cam.ac.uk::7b2404fb-f360-4859-a21a-833f72764a74" providerId="AD" clId="Web-{728AD9D9-E9A0-16A0-20F0-2EDAD2A78C9A}" dt="2023-11-16T17:30:42.570" v="4948" actId="1076"/>
          <ac:cxnSpMkLst>
            <pc:docMk/>
            <pc:sldMk cId="3632359631" sldId="523"/>
            <ac:cxnSpMk id="17" creationId="{234CB7EA-19C7-1F09-F254-C30DA9C0252E}"/>
          </ac:cxnSpMkLst>
        </pc:cxnChg>
        <pc:cxnChg chg="add mod">
          <ac:chgData name="Stephen Millmore" userId="S::stm31@cam.ac.uk::7b2404fb-f360-4859-a21a-833f72764a74" providerId="AD" clId="Web-{728AD9D9-E9A0-16A0-20F0-2EDAD2A78C9A}" dt="2023-11-16T17:30:56.351" v="4951" actId="14100"/>
          <ac:cxnSpMkLst>
            <pc:docMk/>
            <pc:sldMk cId="3632359631" sldId="523"/>
            <ac:cxnSpMk id="19" creationId="{1B99257F-FB67-7D97-B8F5-BA7AAA544F42}"/>
          </ac:cxnSpMkLst>
        </pc:cxnChg>
        <pc:cxnChg chg="add mod">
          <ac:chgData name="Stephen Millmore" userId="S::stm31@cam.ac.uk::7b2404fb-f360-4859-a21a-833f72764a74" providerId="AD" clId="Web-{728AD9D9-E9A0-16A0-20F0-2EDAD2A78C9A}" dt="2023-11-16T17:34:42.997" v="5035" actId="14100"/>
          <ac:cxnSpMkLst>
            <pc:docMk/>
            <pc:sldMk cId="3632359631" sldId="523"/>
            <ac:cxnSpMk id="23" creationId="{68D6EDC1-F176-356B-DAEA-E9D4D347E1DC}"/>
          </ac:cxnSpMkLst>
        </pc:cxnChg>
      </pc:sldChg>
      <pc:sldChg chg="addSp delSp modSp add replId addAnim delAnim">
        <pc:chgData name="Stephen Millmore" userId="S::stm31@cam.ac.uk::7b2404fb-f360-4859-a21a-833f72764a74" providerId="AD" clId="Web-{728AD9D9-E9A0-16A0-20F0-2EDAD2A78C9A}" dt="2023-11-16T18:03:41.025" v="5117"/>
        <pc:sldMkLst>
          <pc:docMk/>
          <pc:sldMk cId="2279364268" sldId="524"/>
        </pc:sldMkLst>
        <pc:spChg chg="del">
          <ac:chgData name="Stephen Millmore" userId="S::stm31@cam.ac.uk::7b2404fb-f360-4859-a21a-833f72764a74" providerId="AD" clId="Web-{728AD9D9-E9A0-16A0-20F0-2EDAD2A78C9A}" dt="2023-11-16T17:52:49.552" v="5050"/>
          <ac:spMkLst>
            <pc:docMk/>
            <pc:sldMk cId="2279364268" sldId="524"/>
            <ac:spMk id="5" creationId="{D1B33F48-67CD-1EC5-965F-A3B80AEA468D}"/>
          </ac:spMkLst>
        </pc:spChg>
        <pc:spChg chg="add mod">
          <ac:chgData name="Stephen Millmore" userId="S::stm31@cam.ac.uk::7b2404fb-f360-4859-a21a-833f72764a74" providerId="AD" clId="Web-{728AD9D9-E9A0-16A0-20F0-2EDAD2A78C9A}" dt="2023-11-16T18:03:02.087" v="5113" actId="20577"/>
          <ac:spMkLst>
            <pc:docMk/>
            <pc:sldMk cId="2279364268" sldId="524"/>
            <ac:spMk id="10" creationId="{CD8D0722-6400-A8D7-B2F2-F386B95708DA}"/>
          </ac:spMkLst>
        </pc:spChg>
        <pc:spChg chg="del">
          <ac:chgData name="Stephen Millmore" userId="S::stm31@cam.ac.uk::7b2404fb-f360-4859-a21a-833f72764a74" providerId="AD" clId="Web-{728AD9D9-E9A0-16A0-20F0-2EDAD2A78C9A}" dt="2023-11-16T17:52:49.552" v="5048"/>
          <ac:spMkLst>
            <pc:docMk/>
            <pc:sldMk cId="2279364268" sldId="524"/>
            <ac:spMk id="11" creationId="{2615B09B-4506-4890-75E6-6E18E43CA658}"/>
          </ac:spMkLst>
        </pc:spChg>
        <pc:spChg chg="del">
          <ac:chgData name="Stephen Millmore" userId="S::stm31@cam.ac.uk::7b2404fb-f360-4859-a21a-833f72764a74" providerId="AD" clId="Web-{728AD9D9-E9A0-16A0-20F0-2EDAD2A78C9A}" dt="2023-11-16T17:52:49.552" v="5046"/>
          <ac:spMkLst>
            <pc:docMk/>
            <pc:sldMk cId="2279364268" sldId="524"/>
            <ac:spMk id="15" creationId="{FF56431E-3A5E-3521-F299-739ACB893CC3}"/>
          </ac:spMkLst>
        </pc:spChg>
        <pc:spChg chg="del">
          <ac:chgData name="Stephen Millmore" userId="S::stm31@cam.ac.uk::7b2404fb-f360-4859-a21a-833f72764a74" providerId="AD" clId="Web-{728AD9D9-E9A0-16A0-20F0-2EDAD2A78C9A}" dt="2023-11-16T17:52:49.552" v="5043"/>
          <ac:spMkLst>
            <pc:docMk/>
            <pc:sldMk cId="2279364268" sldId="524"/>
            <ac:spMk id="21" creationId="{2A5DEF43-26EF-001F-3071-28E1593C9FBF}"/>
          </ac:spMkLst>
        </pc:spChg>
        <pc:spChg chg="del">
          <ac:chgData name="Stephen Millmore" userId="S::stm31@cam.ac.uk::7b2404fb-f360-4859-a21a-833f72764a74" providerId="AD" clId="Web-{728AD9D9-E9A0-16A0-20F0-2EDAD2A78C9A}" dt="2023-11-16T17:52:49.552" v="5041"/>
          <ac:spMkLst>
            <pc:docMk/>
            <pc:sldMk cId="2279364268" sldId="524"/>
            <ac:spMk id="24" creationId="{1D67B6DC-80CD-2D55-88DC-C2AFA8EB107E}"/>
          </ac:spMkLst>
        </pc:spChg>
        <pc:picChg chg="mod">
          <ac:chgData name="Stephen Millmore" userId="S::stm31@cam.ac.uk::7b2404fb-f360-4859-a21a-833f72764a74" providerId="AD" clId="Web-{728AD9D9-E9A0-16A0-20F0-2EDAD2A78C9A}" dt="2023-11-16T17:53:26.022" v="5059" actId="1076"/>
          <ac:picMkLst>
            <pc:docMk/>
            <pc:sldMk cId="2279364268" sldId="524"/>
            <ac:picMk id="4" creationId="{48F67CC5-3226-7534-894F-7A454A5C5EF0}"/>
          </ac:picMkLst>
        </pc:picChg>
        <pc:picChg chg="add mod">
          <ac:chgData name="Stephen Millmore" userId="S::stm31@cam.ac.uk::7b2404fb-f360-4859-a21a-833f72764a74" providerId="AD" clId="Web-{728AD9D9-E9A0-16A0-20F0-2EDAD2A78C9A}" dt="2023-11-16T18:03:31.040" v="5116"/>
          <ac:picMkLst>
            <pc:docMk/>
            <pc:sldMk cId="2279364268" sldId="524"/>
            <ac:picMk id="5" creationId="{3F6F0ABA-0E3B-67D1-E1E6-1B54CC67001F}"/>
          </ac:picMkLst>
        </pc:picChg>
        <pc:cxnChg chg="del">
          <ac:chgData name="Stephen Millmore" userId="S::stm31@cam.ac.uk::7b2404fb-f360-4859-a21a-833f72764a74" providerId="AD" clId="Web-{728AD9D9-E9A0-16A0-20F0-2EDAD2A78C9A}" dt="2023-11-16T17:52:49.552" v="5049"/>
          <ac:cxnSpMkLst>
            <pc:docMk/>
            <pc:sldMk cId="2279364268" sldId="524"/>
            <ac:cxnSpMk id="9" creationId="{A09308BA-3446-6116-BD75-0DF8CA0EFCDE}"/>
          </ac:cxnSpMkLst>
        </pc:cxnChg>
        <pc:cxnChg chg="del">
          <ac:chgData name="Stephen Millmore" userId="S::stm31@cam.ac.uk::7b2404fb-f360-4859-a21a-833f72764a74" providerId="AD" clId="Web-{728AD9D9-E9A0-16A0-20F0-2EDAD2A78C9A}" dt="2023-11-16T17:52:49.552" v="5047"/>
          <ac:cxnSpMkLst>
            <pc:docMk/>
            <pc:sldMk cId="2279364268" sldId="524"/>
            <ac:cxnSpMk id="13" creationId="{868B18A3-B284-788D-BDBF-088DDE2EF212}"/>
          </ac:cxnSpMkLst>
        </pc:cxnChg>
        <pc:cxnChg chg="add mod">
          <ac:chgData name="Stephen Millmore" userId="S::stm31@cam.ac.uk::7b2404fb-f360-4859-a21a-833f72764a74" providerId="AD" clId="Web-{728AD9D9-E9A0-16A0-20F0-2EDAD2A78C9A}" dt="2023-11-16T17:53:36.803" v="5062" actId="14100"/>
          <ac:cxnSpMkLst>
            <pc:docMk/>
            <pc:sldMk cId="2279364268" sldId="524"/>
            <ac:cxnSpMk id="14" creationId="{93776CAD-3294-FDD4-D532-B33CC8A28AF4}"/>
          </ac:cxnSpMkLst>
        </pc:cxnChg>
        <pc:cxnChg chg="del">
          <ac:chgData name="Stephen Millmore" userId="S::stm31@cam.ac.uk::7b2404fb-f360-4859-a21a-833f72764a74" providerId="AD" clId="Web-{728AD9D9-E9A0-16A0-20F0-2EDAD2A78C9A}" dt="2023-11-16T17:52:49.552" v="5045"/>
          <ac:cxnSpMkLst>
            <pc:docMk/>
            <pc:sldMk cId="2279364268" sldId="524"/>
            <ac:cxnSpMk id="17" creationId="{234CB7EA-19C7-1F09-F254-C30DA9C0252E}"/>
          </ac:cxnSpMkLst>
        </pc:cxnChg>
        <pc:cxnChg chg="del">
          <ac:chgData name="Stephen Millmore" userId="S::stm31@cam.ac.uk::7b2404fb-f360-4859-a21a-833f72764a74" providerId="AD" clId="Web-{728AD9D9-E9A0-16A0-20F0-2EDAD2A78C9A}" dt="2023-11-16T17:52:49.552" v="5044"/>
          <ac:cxnSpMkLst>
            <pc:docMk/>
            <pc:sldMk cId="2279364268" sldId="524"/>
            <ac:cxnSpMk id="19" creationId="{1B99257F-FB67-7D97-B8F5-BA7AAA544F42}"/>
          </ac:cxnSpMkLst>
        </pc:cxnChg>
        <pc:cxnChg chg="del">
          <ac:chgData name="Stephen Millmore" userId="S::stm31@cam.ac.uk::7b2404fb-f360-4859-a21a-833f72764a74" providerId="AD" clId="Web-{728AD9D9-E9A0-16A0-20F0-2EDAD2A78C9A}" dt="2023-11-16T17:52:49.552" v="5042"/>
          <ac:cxnSpMkLst>
            <pc:docMk/>
            <pc:sldMk cId="2279364268" sldId="524"/>
            <ac:cxnSpMk id="23" creationId="{68D6EDC1-F176-356B-DAEA-E9D4D347E1DC}"/>
          </ac:cxnSpMkLst>
        </pc:cxnChg>
      </pc:sldChg>
      <pc:sldChg chg="addSp modSp add replId addAnim delAnim">
        <pc:chgData name="Stephen Millmore" userId="S::stm31@cam.ac.uk::7b2404fb-f360-4859-a21a-833f72764a74" providerId="AD" clId="Web-{728AD9D9-E9A0-16A0-20F0-2EDAD2A78C9A}" dt="2023-11-16T18:19:07.263" v="5372"/>
        <pc:sldMkLst>
          <pc:docMk/>
          <pc:sldMk cId="4193910211" sldId="525"/>
        </pc:sldMkLst>
        <pc:spChg chg="mod">
          <ac:chgData name="Stephen Millmore" userId="S::stm31@cam.ac.uk::7b2404fb-f360-4859-a21a-833f72764a74" providerId="AD" clId="Web-{728AD9D9-E9A0-16A0-20F0-2EDAD2A78C9A}" dt="2023-11-16T18:04:04.057" v="5127" actId="20577"/>
          <ac:spMkLst>
            <pc:docMk/>
            <pc:sldMk cId="4193910211" sldId="525"/>
            <ac:spMk id="2" creationId="{0A9AA9CE-1500-9B3F-5C5F-374DC594457B}"/>
          </ac:spMkLst>
        </pc:spChg>
        <pc:spChg chg="mod">
          <ac:chgData name="Stephen Millmore" userId="S::stm31@cam.ac.uk::7b2404fb-f360-4859-a21a-833f72764a74" providerId="AD" clId="Web-{728AD9D9-E9A0-16A0-20F0-2EDAD2A78C9A}" dt="2023-11-16T18:18:48.544" v="5368" actId="20577"/>
          <ac:spMkLst>
            <pc:docMk/>
            <pc:sldMk cId="4193910211" sldId="525"/>
            <ac:spMk id="8" creationId="{54927529-8838-9D27-C03A-2852CD12DCCC}"/>
          </ac:spMkLst>
        </pc:spChg>
        <pc:picChg chg="add mod">
          <ac:chgData name="Stephen Millmore" userId="S::stm31@cam.ac.uk::7b2404fb-f360-4859-a21a-833f72764a74" providerId="AD" clId="Web-{728AD9D9-E9A0-16A0-20F0-2EDAD2A78C9A}" dt="2023-11-16T18:04:43.557" v="5139" actId="1076"/>
          <ac:picMkLst>
            <pc:docMk/>
            <pc:sldMk cId="4193910211" sldId="525"/>
            <ac:picMk id="4" creationId="{40FA561C-903B-F4A4-431B-175A39A2F8EE}"/>
          </ac:picMkLst>
        </pc:picChg>
        <pc:picChg chg="add mod">
          <ac:chgData name="Stephen Millmore" userId="S::stm31@cam.ac.uk::7b2404fb-f360-4859-a21a-833f72764a74" providerId="AD" clId="Web-{728AD9D9-E9A0-16A0-20F0-2EDAD2A78C9A}" dt="2023-11-16T18:18:57.060" v="5371" actId="1076"/>
          <ac:picMkLst>
            <pc:docMk/>
            <pc:sldMk cId="4193910211" sldId="525"/>
            <ac:picMk id="5" creationId="{BBD64ABF-3391-C343-DC44-687680030FAB}"/>
          </ac:picMkLst>
        </pc:picChg>
      </pc:sldChg>
      <pc:sldChg chg="addSp delSp modSp add replId addAnim delAnim">
        <pc:chgData name="Stephen Millmore" userId="S::stm31@cam.ac.uk::7b2404fb-f360-4859-a21a-833f72764a74" providerId="AD" clId="Web-{728AD9D9-E9A0-16A0-20F0-2EDAD2A78C9A}" dt="2023-11-16T18:21:09.109" v="5477" actId="20577"/>
        <pc:sldMkLst>
          <pc:docMk/>
          <pc:sldMk cId="1177667746" sldId="526"/>
        </pc:sldMkLst>
        <pc:spChg chg="add mod">
          <ac:chgData name="Stephen Millmore" userId="S::stm31@cam.ac.uk::7b2404fb-f360-4859-a21a-833f72764a74" providerId="AD" clId="Web-{728AD9D9-E9A0-16A0-20F0-2EDAD2A78C9A}" dt="2023-11-16T18:21:09.109" v="5477" actId="20577"/>
          <ac:spMkLst>
            <pc:docMk/>
            <pc:sldMk cId="1177667746" sldId="526"/>
            <ac:spMk id="9" creationId="{A1D38613-9780-A286-000D-3272740F53F6}"/>
          </ac:spMkLst>
        </pc:spChg>
        <pc:spChg chg="mod">
          <ac:chgData name="Stephen Millmore" userId="S::stm31@cam.ac.uk::7b2404fb-f360-4859-a21a-833f72764a74" providerId="AD" clId="Web-{728AD9D9-E9A0-16A0-20F0-2EDAD2A78C9A}" dt="2023-11-16T18:20:10.405" v="5425" actId="14100"/>
          <ac:spMkLst>
            <pc:docMk/>
            <pc:sldMk cId="1177667746" sldId="526"/>
            <ac:spMk id="10" creationId="{CD8D0722-6400-A8D7-B2F2-F386B95708DA}"/>
          </ac:spMkLst>
        </pc:spChg>
        <pc:picChg chg="del">
          <ac:chgData name="Stephen Millmore" userId="S::stm31@cam.ac.uk::7b2404fb-f360-4859-a21a-833f72764a74" providerId="AD" clId="Web-{728AD9D9-E9A0-16A0-20F0-2EDAD2A78C9A}" dt="2023-11-16T18:19:32.716" v="5374"/>
          <ac:picMkLst>
            <pc:docMk/>
            <pc:sldMk cId="1177667746" sldId="526"/>
            <ac:picMk id="5" creationId="{3F6F0ABA-0E3B-67D1-E1E6-1B54CC67001F}"/>
          </ac:picMkLst>
        </pc:picChg>
        <pc:cxnChg chg="mod">
          <ac:chgData name="Stephen Millmore" userId="S::stm31@cam.ac.uk::7b2404fb-f360-4859-a21a-833f72764a74" providerId="AD" clId="Web-{728AD9D9-E9A0-16A0-20F0-2EDAD2A78C9A}" dt="2023-11-16T18:20:23.327" v="5428" actId="14100"/>
          <ac:cxnSpMkLst>
            <pc:docMk/>
            <pc:sldMk cId="1177667746" sldId="526"/>
            <ac:cxnSpMk id="14" creationId="{93776CAD-3294-FDD4-D532-B33CC8A28AF4}"/>
          </ac:cxnSpMkLst>
        </pc:cxnChg>
      </pc:sldChg>
      <pc:sldChg chg="add del replId">
        <pc:chgData name="Stephen Millmore" userId="S::stm31@cam.ac.uk::7b2404fb-f360-4859-a21a-833f72764a74" providerId="AD" clId="Web-{728AD9D9-E9A0-16A0-20F0-2EDAD2A78C9A}" dt="2023-11-16T18:04:17.838" v="5132"/>
        <pc:sldMkLst>
          <pc:docMk/>
          <pc:sldMk cId="1202692650" sldId="526"/>
        </pc:sldMkLst>
      </pc:sldChg>
    </pc:docChg>
  </pc:docChgLst>
  <pc:docChgLst>
    <pc:chgData name="Stephen Millmore" userId="7b2404fb-f360-4859-a21a-833f72764a74" providerId="ADAL" clId="{9900A18E-62AC-47EE-A2DC-60EFFD4F8AFA}"/>
    <pc:docChg chg="modSld">
      <pc:chgData name="Stephen Millmore" userId="7b2404fb-f360-4859-a21a-833f72764a74" providerId="ADAL" clId="{9900A18E-62AC-47EE-A2DC-60EFFD4F8AFA}" dt="2023-11-21T17:43:01.516" v="322" actId="732"/>
      <pc:docMkLst>
        <pc:docMk/>
      </pc:docMkLst>
      <pc:sldChg chg="modSp mod">
        <pc:chgData name="Stephen Millmore" userId="7b2404fb-f360-4859-a21a-833f72764a74" providerId="ADAL" clId="{9900A18E-62AC-47EE-A2DC-60EFFD4F8AFA}" dt="2023-11-21T17:23:26.852" v="7" actId="2711"/>
        <pc:sldMkLst>
          <pc:docMk/>
          <pc:sldMk cId="1830497930" sldId="265"/>
        </pc:sldMkLst>
        <pc:spChg chg="mod">
          <ac:chgData name="Stephen Millmore" userId="7b2404fb-f360-4859-a21a-833f72764a74" providerId="ADAL" clId="{9900A18E-62AC-47EE-A2DC-60EFFD4F8AFA}" dt="2023-11-21T17:23:26.852" v="7" actId="2711"/>
          <ac:spMkLst>
            <pc:docMk/>
            <pc:sldMk cId="1830497930" sldId="265"/>
            <ac:spMk id="3" creationId="{69EC1D8A-C277-16B1-20EC-6260B0088281}"/>
          </ac:spMkLst>
        </pc:spChg>
      </pc:sldChg>
      <pc:sldChg chg="modSp mod">
        <pc:chgData name="Stephen Millmore" userId="7b2404fb-f360-4859-a21a-833f72764a74" providerId="ADAL" clId="{9900A18E-62AC-47EE-A2DC-60EFFD4F8AFA}" dt="2023-11-21T17:34:49.374" v="201" actId="1035"/>
        <pc:sldMkLst>
          <pc:docMk/>
          <pc:sldMk cId="3383942227" sldId="418"/>
        </pc:sldMkLst>
        <pc:picChg chg="mod">
          <ac:chgData name="Stephen Millmore" userId="7b2404fb-f360-4859-a21a-833f72764a74" providerId="ADAL" clId="{9900A18E-62AC-47EE-A2DC-60EFFD4F8AFA}" dt="2023-11-21T17:34:49.374" v="201" actId="1035"/>
          <ac:picMkLst>
            <pc:docMk/>
            <pc:sldMk cId="3383942227" sldId="418"/>
            <ac:picMk id="6" creationId="{95FC4847-6B14-E514-C6D2-AFBC24852809}"/>
          </ac:picMkLst>
        </pc:picChg>
      </pc:sldChg>
      <pc:sldChg chg="modSp mod">
        <pc:chgData name="Stephen Millmore" userId="7b2404fb-f360-4859-a21a-833f72764a74" providerId="ADAL" clId="{9900A18E-62AC-47EE-A2DC-60EFFD4F8AFA}" dt="2023-11-21T17:22:44.874" v="2" actId="2711"/>
        <pc:sldMkLst>
          <pc:docMk/>
          <pc:sldMk cId="3285088090" sldId="475"/>
        </pc:sldMkLst>
        <pc:spChg chg="mod">
          <ac:chgData name="Stephen Millmore" userId="7b2404fb-f360-4859-a21a-833f72764a74" providerId="ADAL" clId="{9900A18E-62AC-47EE-A2DC-60EFFD4F8AFA}" dt="2023-11-21T17:22:44.874" v="2" actId="2711"/>
          <ac:spMkLst>
            <pc:docMk/>
            <pc:sldMk cId="3285088090" sldId="475"/>
            <ac:spMk id="3" creationId="{69EC1D8A-C277-16B1-20EC-6260B0088281}"/>
          </ac:spMkLst>
        </pc:spChg>
        <pc:spChg chg="mod">
          <ac:chgData name="Stephen Millmore" userId="7b2404fb-f360-4859-a21a-833f72764a74" providerId="ADAL" clId="{9900A18E-62AC-47EE-A2DC-60EFFD4F8AFA}" dt="2023-11-21T17:22:40.396" v="1" actId="2711"/>
          <ac:spMkLst>
            <pc:docMk/>
            <pc:sldMk cId="3285088090" sldId="475"/>
            <ac:spMk id="6" creationId="{16777D75-11AE-A629-66C1-3A19AAF3735E}"/>
          </ac:spMkLst>
        </pc:spChg>
      </pc:sldChg>
      <pc:sldChg chg="modSp mod">
        <pc:chgData name="Stephen Millmore" userId="7b2404fb-f360-4859-a21a-833f72764a74" providerId="ADAL" clId="{9900A18E-62AC-47EE-A2DC-60EFFD4F8AFA}" dt="2023-11-21T17:24:01.739" v="19" actId="1037"/>
        <pc:sldMkLst>
          <pc:docMk/>
          <pc:sldMk cId="2288831822" sldId="477"/>
        </pc:sldMkLst>
        <pc:spChg chg="mod">
          <ac:chgData name="Stephen Millmore" userId="7b2404fb-f360-4859-a21a-833f72764a74" providerId="ADAL" clId="{9900A18E-62AC-47EE-A2DC-60EFFD4F8AFA}" dt="2023-11-21T17:23:44.310" v="8" actId="2711"/>
          <ac:spMkLst>
            <pc:docMk/>
            <pc:sldMk cId="2288831822" sldId="477"/>
            <ac:spMk id="3" creationId="{69EC1D8A-C277-16B1-20EC-6260B0088281}"/>
          </ac:spMkLst>
        </pc:spChg>
        <pc:picChg chg="mod">
          <ac:chgData name="Stephen Millmore" userId="7b2404fb-f360-4859-a21a-833f72764a74" providerId="ADAL" clId="{9900A18E-62AC-47EE-A2DC-60EFFD4F8AFA}" dt="2023-11-21T17:24:01.739" v="19" actId="1037"/>
          <ac:picMkLst>
            <pc:docMk/>
            <pc:sldMk cId="2288831822" sldId="477"/>
            <ac:picMk id="4" creationId="{749F4329-9A59-FEAD-1AAE-110E2D0F46D5}"/>
          </ac:picMkLst>
        </pc:picChg>
      </pc:sldChg>
      <pc:sldChg chg="modSp mod">
        <pc:chgData name="Stephen Millmore" userId="7b2404fb-f360-4859-a21a-833f72764a74" providerId="ADAL" clId="{9900A18E-62AC-47EE-A2DC-60EFFD4F8AFA}" dt="2023-11-21T17:25:55.893" v="56" actId="1038"/>
        <pc:sldMkLst>
          <pc:docMk/>
          <pc:sldMk cId="3711899219" sldId="478"/>
        </pc:sldMkLst>
        <pc:spChg chg="mod">
          <ac:chgData name="Stephen Millmore" userId="7b2404fb-f360-4859-a21a-833f72764a74" providerId="ADAL" clId="{9900A18E-62AC-47EE-A2DC-60EFFD4F8AFA}" dt="2023-11-21T17:25:32.276" v="26" actId="2711"/>
          <ac:spMkLst>
            <pc:docMk/>
            <pc:sldMk cId="3711899219" sldId="478"/>
            <ac:spMk id="3" creationId="{69EC1D8A-C277-16B1-20EC-6260B0088281}"/>
          </ac:spMkLst>
        </pc:spChg>
        <pc:picChg chg="mod">
          <ac:chgData name="Stephen Millmore" userId="7b2404fb-f360-4859-a21a-833f72764a74" providerId="ADAL" clId="{9900A18E-62AC-47EE-A2DC-60EFFD4F8AFA}" dt="2023-11-21T17:25:51.254" v="45" actId="1036"/>
          <ac:picMkLst>
            <pc:docMk/>
            <pc:sldMk cId="3711899219" sldId="478"/>
            <ac:picMk id="4" creationId="{5D9D78EB-B6EF-6667-7B30-9404A316FCF7}"/>
          </ac:picMkLst>
        </pc:picChg>
        <pc:picChg chg="mod">
          <ac:chgData name="Stephen Millmore" userId="7b2404fb-f360-4859-a21a-833f72764a74" providerId="ADAL" clId="{9900A18E-62AC-47EE-A2DC-60EFFD4F8AFA}" dt="2023-11-21T17:25:55.893" v="56" actId="1038"/>
          <ac:picMkLst>
            <pc:docMk/>
            <pc:sldMk cId="3711899219" sldId="478"/>
            <ac:picMk id="5" creationId="{AEC58056-50D2-5A33-9680-5B990F832DE2}"/>
          </ac:picMkLst>
        </pc:picChg>
      </pc:sldChg>
      <pc:sldChg chg="modSp mod">
        <pc:chgData name="Stephen Millmore" userId="7b2404fb-f360-4859-a21a-833f72764a74" providerId="ADAL" clId="{9900A18E-62AC-47EE-A2DC-60EFFD4F8AFA}" dt="2023-11-21T17:34:07.364" v="198" actId="14100"/>
        <pc:sldMkLst>
          <pc:docMk/>
          <pc:sldMk cId="298475098" sldId="479"/>
        </pc:sldMkLst>
        <pc:spChg chg="mod">
          <ac:chgData name="Stephen Millmore" userId="7b2404fb-f360-4859-a21a-833f72764a74" providerId="ADAL" clId="{9900A18E-62AC-47EE-A2DC-60EFFD4F8AFA}" dt="2023-11-21T17:30:23.561" v="135" actId="2711"/>
          <ac:spMkLst>
            <pc:docMk/>
            <pc:sldMk cId="298475098" sldId="479"/>
            <ac:spMk id="3" creationId="{69EC1D8A-C277-16B1-20EC-6260B0088281}"/>
          </ac:spMkLst>
        </pc:spChg>
        <pc:picChg chg="mod modCrop">
          <ac:chgData name="Stephen Millmore" userId="7b2404fb-f360-4859-a21a-833f72764a74" providerId="ADAL" clId="{9900A18E-62AC-47EE-A2DC-60EFFD4F8AFA}" dt="2023-11-21T17:34:07.364" v="198" actId="14100"/>
          <ac:picMkLst>
            <pc:docMk/>
            <pc:sldMk cId="298475098" sldId="479"/>
            <ac:picMk id="9" creationId="{3F273210-451A-0A96-38BE-FBD65E0B00B1}"/>
          </ac:picMkLst>
        </pc:picChg>
      </pc:sldChg>
      <pc:sldChg chg="modSp mod">
        <pc:chgData name="Stephen Millmore" userId="7b2404fb-f360-4859-a21a-833f72764a74" providerId="ADAL" clId="{9900A18E-62AC-47EE-A2DC-60EFFD4F8AFA}" dt="2023-11-21T17:30:33.888" v="136" actId="2711"/>
        <pc:sldMkLst>
          <pc:docMk/>
          <pc:sldMk cId="2453809998" sldId="480"/>
        </pc:sldMkLst>
        <pc:spChg chg="mod">
          <ac:chgData name="Stephen Millmore" userId="7b2404fb-f360-4859-a21a-833f72764a74" providerId="ADAL" clId="{9900A18E-62AC-47EE-A2DC-60EFFD4F8AFA}" dt="2023-11-21T17:30:33.888" v="136" actId="2711"/>
          <ac:spMkLst>
            <pc:docMk/>
            <pc:sldMk cId="2453809998" sldId="480"/>
            <ac:spMk id="8" creationId="{54927529-8838-9D27-C03A-2852CD12DCCC}"/>
          </ac:spMkLst>
        </pc:spChg>
      </pc:sldChg>
      <pc:sldChg chg="modSp mod">
        <pc:chgData name="Stephen Millmore" userId="7b2404fb-f360-4859-a21a-833f72764a74" providerId="ADAL" clId="{9900A18E-62AC-47EE-A2DC-60EFFD4F8AFA}" dt="2023-11-21T17:23:04.691" v="5" actId="2711"/>
        <pc:sldMkLst>
          <pc:docMk/>
          <pc:sldMk cId="3917764543" sldId="494"/>
        </pc:sldMkLst>
        <pc:spChg chg="mod">
          <ac:chgData name="Stephen Millmore" userId="7b2404fb-f360-4859-a21a-833f72764a74" providerId="ADAL" clId="{9900A18E-62AC-47EE-A2DC-60EFFD4F8AFA}" dt="2023-11-21T17:22:58.676" v="4" actId="2711"/>
          <ac:spMkLst>
            <pc:docMk/>
            <pc:sldMk cId="3917764543" sldId="494"/>
            <ac:spMk id="3" creationId="{69EC1D8A-C277-16B1-20EC-6260B0088281}"/>
          </ac:spMkLst>
        </pc:spChg>
        <pc:spChg chg="mod">
          <ac:chgData name="Stephen Millmore" userId="7b2404fb-f360-4859-a21a-833f72764a74" providerId="ADAL" clId="{9900A18E-62AC-47EE-A2DC-60EFFD4F8AFA}" dt="2023-11-21T17:23:04.691" v="5" actId="2711"/>
          <ac:spMkLst>
            <pc:docMk/>
            <pc:sldMk cId="3917764543" sldId="494"/>
            <ac:spMk id="6" creationId="{16777D75-11AE-A629-66C1-3A19AAF3735E}"/>
          </ac:spMkLst>
        </pc:spChg>
      </pc:sldChg>
      <pc:sldChg chg="modSp mod">
        <pc:chgData name="Stephen Millmore" userId="7b2404fb-f360-4859-a21a-833f72764a74" providerId="ADAL" clId="{9900A18E-62AC-47EE-A2DC-60EFFD4F8AFA}" dt="2023-11-21T17:24:22.331" v="20" actId="2711"/>
        <pc:sldMkLst>
          <pc:docMk/>
          <pc:sldMk cId="707927951" sldId="495"/>
        </pc:sldMkLst>
        <pc:spChg chg="mod">
          <ac:chgData name="Stephen Millmore" userId="7b2404fb-f360-4859-a21a-833f72764a74" providerId="ADAL" clId="{9900A18E-62AC-47EE-A2DC-60EFFD4F8AFA}" dt="2023-11-21T17:24:22.331" v="20" actId="2711"/>
          <ac:spMkLst>
            <pc:docMk/>
            <pc:sldMk cId="707927951" sldId="495"/>
            <ac:spMk id="3" creationId="{69EC1D8A-C277-16B1-20EC-6260B0088281}"/>
          </ac:spMkLst>
        </pc:spChg>
      </pc:sldChg>
      <pc:sldChg chg="modSp mod">
        <pc:chgData name="Stephen Millmore" userId="7b2404fb-f360-4859-a21a-833f72764a74" providerId="ADAL" clId="{9900A18E-62AC-47EE-A2DC-60EFFD4F8AFA}" dt="2023-11-21T17:24:46.196" v="21" actId="2711"/>
        <pc:sldMkLst>
          <pc:docMk/>
          <pc:sldMk cId="1355474776" sldId="496"/>
        </pc:sldMkLst>
        <pc:spChg chg="mod">
          <ac:chgData name="Stephen Millmore" userId="7b2404fb-f360-4859-a21a-833f72764a74" providerId="ADAL" clId="{9900A18E-62AC-47EE-A2DC-60EFFD4F8AFA}" dt="2023-11-21T17:24:46.196" v="21" actId="2711"/>
          <ac:spMkLst>
            <pc:docMk/>
            <pc:sldMk cId="1355474776" sldId="496"/>
            <ac:spMk id="3" creationId="{69EC1D8A-C277-16B1-20EC-6260B0088281}"/>
          </ac:spMkLst>
        </pc:spChg>
      </pc:sldChg>
      <pc:sldChg chg="modSp mod">
        <pc:chgData name="Stephen Millmore" userId="7b2404fb-f360-4859-a21a-833f72764a74" providerId="ADAL" clId="{9900A18E-62AC-47EE-A2DC-60EFFD4F8AFA}" dt="2023-11-21T17:25:18.271" v="25" actId="2711"/>
        <pc:sldMkLst>
          <pc:docMk/>
          <pc:sldMk cId="3344431485" sldId="497"/>
        </pc:sldMkLst>
        <pc:spChg chg="mod">
          <ac:chgData name="Stephen Millmore" userId="7b2404fb-f360-4859-a21a-833f72764a74" providerId="ADAL" clId="{9900A18E-62AC-47EE-A2DC-60EFFD4F8AFA}" dt="2023-11-21T17:25:14.143" v="24" actId="2711"/>
          <ac:spMkLst>
            <pc:docMk/>
            <pc:sldMk cId="3344431485" sldId="497"/>
            <ac:spMk id="3" creationId="{69EC1D8A-C277-16B1-20EC-6260B0088281}"/>
          </ac:spMkLst>
        </pc:spChg>
        <pc:spChg chg="mod">
          <ac:chgData name="Stephen Millmore" userId="7b2404fb-f360-4859-a21a-833f72764a74" providerId="ADAL" clId="{9900A18E-62AC-47EE-A2DC-60EFFD4F8AFA}" dt="2023-11-21T17:25:18.271" v="25" actId="2711"/>
          <ac:spMkLst>
            <pc:docMk/>
            <pc:sldMk cId="3344431485" sldId="497"/>
            <ac:spMk id="10" creationId="{0B71EC0E-C989-811F-3718-44CF6ABBDC7B}"/>
          </ac:spMkLst>
        </pc:spChg>
      </pc:sldChg>
      <pc:sldChg chg="modSp mod">
        <pc:chgData name="Stephen Millmore" userId="7b2404fb-f360-4859-a21a-833f72764a74" providerId="ADAL" clId="{9900A18E-62AC-47EE-A2DC-60EFFD4F8AFA}" dt="2023-11-21T17:27:40.176" v="82" actId="14100"/>
        <pc:sldMkLst>
          <pc:docMk/>
          <pc:sldMk cId="687596637" sldId="498"/>
        </pc:sldMkLst>
        <pc:spChg chg="mod">
          <ac:chgData name="Stephen Millmore" userId="7b2404fb-f360-4859-a21a-833f72764a74" providerId="ADAL" clId="{9900A18E-62AC-47EE-A2DC-60EFFD4F8AFA}" dt="2023-11-21T17:26:57.012" v="68" actId="2711"/>
          <ac:spMkLst>
            <pc:docMk/>
            <pc:sldMk cId="687596637" sldId="498"/>
            <ac:spMk id="3" creationId="{69EC1D8A-C277-16B1-20EC-6260B0088281}"/>
          </ac:spMkLst>
        </pc:spChg>
        <pc:picChg chg="mod modCrop">
          <ac:chgData name="Stephen Millmore" userId="7b2404fb-f360-4859-a21a-833f72764a74" providerId="ADAL" clId="{9900A18E-62AC-47EE-A2DC-60EFFD4F8AFA}" dt="2023-11-21T17:27:22.921" v="80" actId="732"/>
          <ac:picMkLst>
            <pc:docMk/>
            <pc:sldMk cId="687596637" sldId="498"/>
            <ac:picMk id="5" creationId="{E8E9B9DA-C434-86D5-CB14-EA3C6343D021}"/>
          </ac:picMkLst>
        </pc:picChg>
        <pc:picChg chg="mod">
          <ac:chgData name="Stephen Millmore" userId="7b2404fb-f360-4859-a21a-833f72764a74" providerId="ADAL" clId="{9900A18E-62AC-47EE-A2DC-60EFFD4F8AFA}" dt="2023-11-21T17:27:38.081" v="81" actId="14100"/>
          <ac:picMkLst>
            <pc:docMk/>
            <pc:sldMk cId="687596637" sldId="498"/>
            <ac:picMk id="7" creationId="{444D2D6C-C094-C36D-F9B9-37E7B8AF8BC7}"/>
          </ac:picMkLst>
        </pc:picChg>
        <pc:picChg chg="mod">
          <ac:chgData name="Stephen Millmore" userId="7b2404fb-f360-4859-a21a-833f72764a74" providerId="ADAL" clId="{9900A18E-62AC-47EE-A2DC-60EFFD4F8AFA}" dt="2023-11-21T17:27:40.176" v="82" actId="14100"/>
          <ac:picMkLst>
            <pc:docMk/>
            <pc:sldMk cId="687596637" sldId="498"/>
            <ac:picMk id="8" creationId="{C021D4E3-3A3F-E558-6ED3-B79CE2EF18B8}"/>
          </ac:picMkLst>
        </pc:picChg>
      </pc:sldChg>
      <pc:sldChg chg="modSp mod">
        <pc:chgData name="Stephen Millmore" userId="7b2404fb-f360-4859-a21a-833f72764a74" providerId="ADAL" clId="{9900A18E-62AC-47EE-A2DC-60EFFD4F8AFA}" dt="2023-11-21T17:26:42.860" v="67" actId="1036"/>
        <pc:sldMkLst>
          <pc:docMk/>
          <pc:sldMk cId="390531164" sldId="499"/>
        </pc:sldMkLst>
        <pc:spChg chg="mod">
          <ac:chgData name="Stephen Millmore" userId="7b2404fb-f360-4859-a21a-833f72764a74" providerId="ADAL" clId="{9900A18E-62AC-47EE-A2DC-60EFFD4F8AFA}" dt="2023-11-21T17:26:32.474" v="57" actId="2711"/>
          <ac:spMkLst>
            <pc:docMk/>
            <pc:sldMk cId="390531164" sldId="499"/>
            <ac:spMk id="3" creationId="{69EC1D8A-C277-16B1-20EC-6260B0088281}"/>
          </ac:spMkLst>
        </pc:spChg>
        <pc:picChg chg="mod">
          <ac:chgData name="Stephen Millmore" userId="7b2404fb-f360-4859-a21a-833f72764a74" providerId="ADAL" clId="{9900A18E-62AC-47EE-A2DC-60EFFD4F8AFA}" dt="2023-11-21T17:26:42.860" v="67" actId="1036"/>
          <ac:picMkLst>
            <pc:docMk/>
            <pc:sldMk cId="390531164" sldId="499"/>
            <ac:picMk id="15" creationId="{CDBE021F-3DAF-3836-E32E-6AEFA7323FB6}"/>
          </ac:picMkLst>
        </pc:picChg>
      </pc:sldChg>
      <pc:sldChg chg="modSp mod">
        <pc:chgData name="Stephen Millmore" userId="7b2404fb-f360-4859-a21a-833f72764a74" providerId="ADAL" clId="{9900A18E-62AC-47EE-A2DC-60EFFD4F8AFA}" dt="2023-11-21T17:28:25.042" v="97"/>
        <pc:sldMkLst>
          <pc:docMk/>
          <pc:sldMk cId="264972780" sldId="500"/>
        </pc:sldMkLst>
        <pc:spChg chg="mod">
          <ac:chgData name="Stephen Millmore" userId="7b2404fb-f360-4859-a21a-833f72764a74" providerId="ADAL" clId="{9900A18E-62AC-47EE-A2DC-60EFFD4F8AFA}" dt="2023-11-21T17:28:18.226" v="96" actId="20577"/>
          <ac:spMkLst>
            <pc:docMk/>
            <pc:sldMk cId="264972780" sldId="500"/>
            <ac:spMk id="3" creationId="{69EC1D8A-C277-16B1-20EC-6260B0088281}"/>
          </ac:spMkLst>
        </pc:spChg>
        <pc:picChg chg="mod">
          <ac:chgData name="Stephen Millmore" userId="7b2404fb-f360-4859-a21a-833f72764a74" providerId="ADAL" clId="{9900A18E-62AC-47EE-A2DC-60EFFD4F8AFA}" dt="2023-11-21T17:28:25.042" v="97"/>
          <ac:picMkLst>
            <pc:docMk/>
            <pc:sldMk cId="264972780" sldId="500"/>
            <ac:picMk id="4" creationId="{700F8F38-48EC-0969-AB20-D2183F96364A}"/>
          </ac:picMkLst>
        </pc:picChg>
        <pc:picChg chg="mod">
          <ac:chgData name="Stephen Millmore" userId="7b2404fb-f360-4859-a21a-833f72764a74" providerId="ADAL" clId="{9900A18E-62AC-47EE-A2DC-60EFFD4F8AFA}" dt="2023-11-21T17:28:10.856" v="88" actId="1076"/>
          <ac:picMkLst>
            <pc:docMk/>
            <pc:sldMk cId="264972780" sldId="500"/>
            <ac:picMk id="6" creationId="{5306D017-DB25-91F7-2FC7-33F30A455700}"/>
          </ac:picMkLst>
        </pc:picChg>
      </pc:sldChg>
      <pc:sldChg chg="modSp mod">
        <pc:chgData name="Stephen Millmore" userId="7b2404fb-f360-4859-a21a-833f72764a74" providerId="ADAL" clId="{9900A18E-62AC-47EE-A2DC-60EFFD4F8AFA}" dt="2023-11-21T17:29:37.888" v="131" actId="1036"/>
        <pc:sldMkLst>
          <pc:docMk/>
          <pc:sldMk cId="1183861884" sldId="501"/>
        </pc:sldMkLst>
        <pc:spChg chg="mod">
          <ac:chgData name="Stephen Millmore" userId="7b2404fb-f360-4859-a21a-833f72764a74" providerId="ADAL" clId="{9900A18E-62AC-47EE-A2DC-60EFFD4F8AFA}" dt="2023-11-21T17:28:49.068" v="98" actId="2711"/>
          <ac:spMkLst>
            <pc:docMk/>
            <pc:sldMk cId="1183861884" sldId="501"/>
            <ac:spMk id="3" creationId="{69EC1D8A-C277-16B1-20EC-6260B0088281}"/>
          </ac:spMkLst>
        </pc:spChg>
        <pc:picChg chg="mod modCrop">
          <ac:chgData name="Stephen Millmore" userId="7b2404fb-f360-4859-a21a-833f72764a74" providerId="ADAL" clId="{9900A18E-62AC-47EE-A2DC-60EFFD4F8AFA}" dt="2023-11-21T17:29:32.892" v="113" actId="1036"/>
          <ac:picMkLst>
            <pc:docMk/>
            <pc:sldMk cId="1183861884" sldId="501"/>
            <ac:picMk id="7" creationId="{680CEDAC-627B-23E2-5560-F29F09DC6A3D}"/>
          </ac:picMkLst>
        </pc:picChg>
        <pc:picChg chg="mod">
          <ac:chgData name="Stephen Millmore" userId="7b2404fb-f360-4859-a21a-833f72764a74" providerId="ADAL" clId="{9900A18E-62AC-47EE-A2DC-60EFFD4F8AFA}" dt="2023-11-21T17:29:21.014" v="109" actId="1038"/>
          <ac:picMkLst>
            <pc:docMk/>
            <pc:sldMk cId="1183861884" sldId="501"/>
            <ac:picMk id="8" creationId="{27AA2300-A805-E6E6-488F-6F377DFBF5D7}"/>
          </ac:picMkLst>
        </pc:picChg>
        <pc:picChg chg="mod">
          <ac:chgData name="Stephen Millmore" userId="7b2404fb-f360-4859-a21a-833f72764a74" providerId="ADAL" clId="{9900A18E-62AC-47EE-A2DC-60EFFD4F8AFA}" dt="2023-11-21T17:29:37.888" v="131" actId="1036"/>
          <ac:picMkLst>
            <pc:docMk/>
            <pc:sldMk cId="1183861884" sldId="501"/>
            <ac:picMk id="10" creationId="{3CE06DBC-0D01-3BA1-397F-9888B71D3676}"/>
          </ac:picMkLst>
        </pc:picChg>
      </pc:sldChg>
      <pc:sldChg chg="modSp mod">
        <pc:chgData name="Stephen Millmore" userId="7b2404fb-f360-4859-a21a-833f72764a74" providerId="ADAL" clId="{9900A18E-62AC-47EE-A2DC-60EFFD4F8AFA}" dt="2023-11-21T17:31:13.891" v="168" actId="1035"/>
        <pc:sldMkLst>
          <pc:docMk/>
          <pc:sldMk cId="2205747905" sldId="502"/>
        </pc:sldMkLst>
        <pc:spChg chg="mod">
          <ac:chgData name="Stephen Millmore" userId="7b2404fb-f360-4859-a21a-833f72764a74" providerId="ADAL" clId="{9900A18E-62AC-47EE-A2DC-60EFFD4F8AFA}" dt="2023-11-21T17:30:01.680" v="132" actId="2711"/>
          <ac:spMkLst>
            <pc:docMk/>
            <pc:sldMk cId="2205747905" sldId="502"/>
            <ac:spMk id="3" creationId="{69EC1D8A-C277-16B1-20EC-6260B0088281}"/>
          </ac:spMkLst>
        </pc:spChg>
        <pc:picChg chg="mod">
          <ac:chgData name="Stephen Millmore" userId="7b2404fb-f360-4859-a21a-833f72764a74" providerId="ADAL" clId="{9900A18E-62AC-47EE-A2DC-60EFFD4F8AFA}" dt="2023-11-21T17:31:03.087" v="152" actId="1037"/>
          <ac:picMkLst>
            <pc:docMk/>
            <pc:sldMk cId="2205747905" sldId="502"/>
            <ac:picMk id="6" creationId="{BDB54261-9673-4A05-5862-C3F094A82BC2}"/>
          </ac:picMkLst>
        </pc:picChg>
        <pc:picChg chg="mod">
          <ac:chgData name="Stephen Millmore" userId="7b2404fb-f360-4859-a21a-833f72764a74" providerId="ADAL" clId="{9900A18E-62AC-47EE-A2DC-60EFFD4F8AFA}" dt="2023-11-21T17:31:08.606" v="165" actId="1038"/>
          <ac:picMkLst>
            <pc:docMk/>
            <pc:sldMk cId="2205747905" sldId="502"/>
            <ac:picMk id="9" creationId="{AC2A8918-7747-D449-93DB-BDFAEDD0E4C3}"/>
          </ac:picMkLst>
        </pc:picChg>
        <pc:picChg chg="mod">
          <ac:chgData name="Stephen Millmore" userId="7b2404fb-f360-4859-a21a-833f72764a74" providerId="ADAL" clId="{9900A18E-62AC-47EE-A2DC-60EFFD4F8AFA}" dt="2023-11-21T17:31:13.891" v="168" actId="1035"/>
          <ac:picMkLst>
            <pc:docMk/>
            <pc:sldMk cId="2205747905" sldId="502"/>
            <ac:picMk id="12" creationId="{2EA79E0D-B2ED-C37C-6D4A-B9AD109CB14C}"/>
          </ac:picMkLst>
        </pc:picChg>
      </pc:sldChg>
      <pc:sldChg chg="modSp mod modAnim">
        <pc:chgData name="Stephen Millmore" userId="7b2404fb-f360-4859-a21a-833f72764a74" providerId="ADAL" clId="{9900A18E-62AC-47EE-A2DC-60EFFD4F8AFA}" dt="2023-11-21T17:33:19.253" v="194" actId="6549"/>
        <pc:sldMkLst>
          <pc:docMk/>
          <pc:sldMk cId="1802012239" sldId="503"/>
        </pc:sldMkLst>
        <pc:spChg chg="mod">
          <ac:chgData name="Stephen Millmore" userId="7b2404fb-f360-4859-a21a-833f72764a74" providerId="ADAL" clId="{9900A18E-62AC-47EE-A2DC-60EFFD4F8AFA}" dt="2023-11-21T17:33:19.253" v="194" actId="6549"/>
          <ac:spMkLst>
            <pc:docMk/>
            <pc:sldMk cId="1802012239" sldId="503"/>
            <ac:spMk id="2" creationId="{0A9AA9CE-1500-9B3F-5C5F-374DC594457B}"/>
          </ac:spMkLst>
        </pc:spChg>
        <pc:spChg chg="mod">
          <ac:chgData name="Stephen Millmore" userId="7b2404fb-f360-4859-a21a-833f72764a74" providerId="ADAL" clId="{9900A18E-62AC-47EE-A2DC-60EFFD4F8AFA}" dt="2023-11-21T17:30:16.239" v="134" actId="2711"/>
          <ac:spMkLst>
            <pc:docMk/>
            <pc:sldMk cId="1802012239" sldId="503"/>
            <ac:spMk id="3" creationId="{69EC1D8A-C277-16B1-20EC-6260B0088281}"/>
          </ac:spMkLst>
        </pc:spChg>
        <pc:spChg chg="mod">
          <ac:chgData name="Stephen Millmore" userId="7b2404fb-f360-4859-a21a-833f72764a74" providerId="ADAL" clId="{9900A18E-62AC-47EE-A2DC-60EFFD4F8AFA}" dt="2023-11-21T17:32:01.881" v="170" actId="1076"/>
          <ac:spMkLst>
            <pc:docMk/>
            <pc:sldMk cId="1802012239" sldId="503"/>
            <ac:spMk id="16" creationId="{06226EDA-3784-5F1E-0F53-E82B040D8B58}"/>
          </ac:spMkLst>
        </pc:spChg>
        <pc:picChg chg="mod">
          <ac:chgData name="Stephen Millmore" userId="7b2404fb-f360-4859-a21a-833f72764a74" providerId="ADAL" clId="{9900A18E-62AC-47EE-A2DC-60EFFD4F8AFA}" dt="2023-11-21T17:32:12.004" v="172"/>
          <ac:picMkLst>
            <pc:docMk/>
            <pc:sldMk cId="1802012239" sldId="503"/>
            <ac:picMk id="17" creationId="{2E191BF2-3FD0-D2DD-D494-1C112F1BA05D}"/>
          </ac:picMkLst>
        </pc:picChg>
        <pc:picChg chg="mod">
          <ac:chgData name="Stephen Millmore" userId="7b2404fb-f360-4859-a21a-833f72764a74" providerId="ADAL" clId="{9900A18E-62AC-47EE-A2DC-60EFFD4F8AFA}" dt="2023-11-21T17:32:26.827" v="186" actId="1035"/>
          <ac:picMkLst>
            <pc:docMk/>
            <pc:sldMk cId="1802012239" sldId="503"/>
            <ac:picMk id="25" creationId="{268FDB68-86AA-CF1A-6A6B-94AF610B3038}"/>
          </ac:picMkLst>
        </pc:picChg>
        <pc:picChg chg="mod">
          <ac:chgData name="Stephen Millmore" userId="7b2404fb-f360-4859-a21a-833f72764a74" providerId="ADAL" clId="{9900A18E-62AC-47EE-A2DC-60EFFD4F8AFA}" dt="2023-11-21T17:32:12.004" v="172"/>
          <ac:picMkLst>
            <pc:docMk/>
            <pc:sldMk cId="1802012239" sldId="503"/>
            <ac:picMk id="32" creationId="{A62E7D5B-8558-1F73-3CBC-68D621C4CEDB}"/>
          </ac:picMkLst>
        </pc:picChg>
        <pc:cxnChg chg="mod">
          <ac:chgData name="Stephen Millmore" userId="7b2404fb-f360-4859-a21a-833f72764a74" providerId="ADAL" clId="{9900A18E-62AC-47EE-A2DC-60EFFD4F8AFA}" dt="2023-11-21T17:32:34.627" v="187" actId="14100"/>
          <ac:cxnSpMkLst>
            <pc:docMk/>
            <pc:sldMk cId="1802012239" sldId="503"/>
            <ac:cxnSpMk id="18" creationId="{121D9942-DDE7-AB9C-A6F0-A29C4AE24D54}"/>
          </ac:cxnSpMkLst>
        </pc:cxnChg>
      </pc:sldChg>
      <pc:sldChg chg="modSp mod">
        <pc:chgData name="Stephen Millmore" userId="7b2404fb-f360-4859-a21a-833f72764a74" providerId="ADAL" clId="{9900A18E-62AC-47EE-A2DC-60EFFD4F8AFA}" dt="2023-11-21T17:30:10.602" v="133" actId="2711"/>
        <pc:sldMkLst>
          <pc:docMk/>
          <pc:sldMk cId="573400347" sldId="504"/>
        </pc:sldMkLst>
        <pc:spChg chg="mod">
          <ac:chgData name="Stephen Millmore" userId="7b2404fb-f360-4859-a21a-833f72764a74" providerId="ADAL" clId="{9900A18E-62AC-47EE-A2DC-60EFFD4F8AFA}" dt="2023-11-21T17:30:10.602" v="133" actId="2711"/>
          <ac:spMkLst>
            <pc:docMk/>
            <pc:sldMk cId="573400347" sldId="504"/>
            <ac:spMk id="3" creationId="{69EC1D8A-C277-16B1-20EC-6260B0088281}"/>
          </ac:spMkLst>
        </pc:spChg>
      </pc:sldChg>
      <pc:sldChg chg="modSp mod">
        <pc:chgData name="Stephen Millmore" userId="7b2404fb-f360-4859-a21a-833f72764a74" providerId="ADAL" clId="{9900A18E-62AC-47EE-A2DC-60EFFD4F8AFA}" dt="2023-11-21T17:35:16.172" v="220" actId="1036"/>
        <pc:sldMkLst>
          <pc:docMk/>
          <pc:sldMk cId="1752936249" sldId="507"/>
        </pc:sldMkLst>
        <pc:picChg chg="mod">
          <ac:chgData name="Stephen Millmore" userId="7b2404fb-f360-4859-a21a-833f72764a74" providerId="ADAL" clId="{9900A18E-62AC-47EE-A2DC-60EFFD4F8AFA}" dt="2023-11-21T17:35:16.172" v="220" actId="1036"/>
          <ac:picMkLst>
            <pc:docMk/>
            <pc:sldMk cId="1752936249" sldId="507"/>
            <ac:picMk id="8" creationId="{36F24859-675B-6BDE-3D37-14F3A2289C86}"/>
          </ac:picMkLst>
        </pc:picChg>
      </pc:sldChg>
      <pc:sldChg chg="modSp mod">
        <pc:chgData name="Stephen Millmore" userId="7b2404fb-f360-4859-a21a-833f72764a74" providerId="ADAL" clId="{9900A18E-62AC-47EE-A2DC-60EFFD4F8AFA}" dt="2023-11-21T17:36:08.812" v="235" actId="2711"/>
        <pc:sldMkLst>
          <pc:docMk/>
          <pc:sldMk cId="1680228659" sldId="508"/>
        </pc:sldMkLst>
        <pc:spChg chg="mod">
          <ac:chgData name="Stephen Millmore" userId="7b2404fb-f360-4859-a21a-833f72764a74" providerId="ADAL" clId="{9900A18E-62AC-47EE-A2DC-60EFFD4F8AFA}" dt="2023-11-21T17:36:08.812" v="235" actId="2711"/>
          <ac:spMkLst>
            <pc:docMk/>
            <pc:sldMk cId="1680228659" sldId="508"/>
            <ac:spMk id="8" creationId="{54927529-8838-9D27-C03A-2852CD12DCCC}"/>
          </ac:spMkLst>
        </pc:spChg>
      </pc:sldChg>
      <pc:sldChg chg="modSp mod">
        <pc:chgData name="Stephen Millmore" userId="7b2404fb-f360-4859-a21a-833f72764a74" providerId="ADAL" clId="{9900A18E-62AC-47EE-A2DC-60EFFD4F8AFA}" dt="2023-11-21T17:35:55.674" v="234" actId="1035"/>
        <pc:sldMkLst>
          <pc:docMk/>
          <pc:sldMk cId="3399477733" sldId="509"/>
        </pc:sldMkLst>
        <pc:spChg chg="mod">
          <ac:chgData name="Stephen Millmore" userId="7b2404fb-f360-4859-a21a-833f72764a74" providerId="ADAL" clId="{9900A18E-62AC-47EE-A2DC-60EFFD4F8AFA}" dt="2023-11-21T17:35:30.291" v="221" actId="2711"/>
          <ac:spMkLst>
            <pc:docMk/>
            <pc:sldMk cId="3399477733" sldId="509"/>
            <ac:spMk id="8" creationId="{54927529-8838-9D27-C03A-2852CD12DCCC}"/>
          </ac:spMkLst>
        </pc:spChg>
        <pc:picChg chg="mod">
          <ac:chgData name="Stephen Millmore" userId="7b2404fb-f360-4859-a21a-833f72764a74" providerId="ADAL" clId="{9900A18E-62AC-47EE-A2DC-60EFFD4F8AFA}" dt="2023-11-21T17:35:55.674" v="234" actId="1035"/>
          <ac:picMkLst>
            <pc:docMk/>
            <pc:sldMk cId="3399477733" sldId="509"/>
            <ac:picMk id="10" creationId="{2EC14B43-D8DE-28E4-82DA-EF4D4972F452}"/>
          </ac:picMkLst>
        </pc:picChg>
      </pc:sldChg>
      <pc:sldChg chg="modSp mod">
        <pc:chgData name="Stephen Millmore" userId="7b2404fb-f360-4859-a21a-833f72764a74" providerId="ADAL" clId="{9900A18E-62AC-47EE-A2DC-60EFFD4F8AFA}" dt="2023-11-21T17:36:50.612" v="252" actId="1035"/>
        <pc:sldMkLst>
          <pc:docMk/>
          <pc:sldMk cId="164901444" sldId="510"/>
        </pc:sldMkLst>
        <pc:spChg chg="mod">
          <ac:chgData name="Stephen Millmore" userId="7b2404fb-f360-4859-a21a-833f72764a74" providerId="ADAL" clId="{9900A18E-62AC-47EE-A2DC-60EFFD4F8AFA}" dt="2023-11-21T17:36:16.242" v="236" actId="2711"/>
          <ac:spMkLst>
            <pc:docMk/>
            <pc:sldMk cId="164901444" sldId="510"/>
            <ac:spMk id="8" creationId="{54927529-8838-9D27-C03A-2852CD12DCCC}"/>
          </ac:spMkLst>
        </pc:spChg>
        <pc:picChg chg="mod">
          <ac:chgData name="Stephen Millmore" userId="7b2404fb-f360-4859-a21a-833f72764a74" providerId="ADAL" clId="{9900A18E-62AC-47EE-A2DC-60EFFD4F8AFA}" dt="2023-11-21T17:36:50.612" v="252" actId="1035"/>
          <ac:picMkLst>
            <pc:docMk/>
            <pc:sldMk cId="164901444" sldId="510"/>
            <ac:picMk id="3" creationId="{416ACF1D-254D-4710-53AD-29CF8455DD76}"/>
          </ac:picMkLst>
        </pc:picChg>
      </pc:sldChg>
      <pc:sldChg chg="modSp mod">
        <pc:chgData name="Stephen Millmore" userId="7b2404fb-f360-4859-a21a-833f72764a74" providerId="ADAL" clId="{9900A18E-62AC-47EE-A2DC-60EFFD4F8AFA}" dt="2023-11-21T17:37:25.141" v="254" actId="14100"/>
        <pc:sldMkLst>
          <pc:docMk/>
          <pc:sldMk cId="3431967923" sldId="511"/>
        </pc:sldMkLst>
        <pc:spChg chg="mod">
          <ac:chgData name="Stephen Millmore" userId="7b2404fb-f360-4859-a21a-833f72764a74" providerId="ADAL" clId="{9900A18E-62AC-47EE-A2DC-60EFFD4F8AFA}" dt="2023-11-21T17:37:21.702" v="253" actId="1076"/>
          <ac:spMkLst>
            <pc:docMk/>
            <pc:sldMk cId="3431967923" sldId="511"/>
            <ac:spMk id="10" creationId="{6BE663E9-7001-B48D-4DD8-C5BD79395186}"/>
          </ac:spMkLst>
        </pc:spChg>
        <pc:cxnChg chg="mod">
          <ac:chgData name="Stephen Millmore" userId="7b2404fb-f360-4859-a21a-833f72764a74" providerId="ADAL" clId="{9900A18E-62AC-47EE-A2DC-60EFFD4F8AFA}" dt="2023-11-21T17:37:25.141" v="254" actId="14100"/>
          <ac:cxnSpMkLst>
            <pc:docMk/>
            <pc:sldMk cId="3431967923" sldId="511"/>
            <ac:cxnSpMk id="14" creationId="{AEE8D4E0-24E2-B0DE-A41B-82BC473D207B}"/>
          </ac:cxnSpMkLst>
        </pc:cxnChg>
      </pc:sldChg>
      <pc:sldChg chg="modSp mod">
        <pc:chgData name="Stephen Millmore" userId="7b2404fb-f360-4859-a21a-833f72764a74" providerId="ADAL" clId="{9900A18E-62AC-47EE-A2DC-60EFFD4F8AFA}" dt="2023-11-21T17:37:53.011" v="256" actId="1076"/>
        <pc:sldMkLst>
          <pc:docMk/>
          <pc:sldMk cId="2781380861" sldId="512"/>
        </pc:sldMkLst>
        <pc:spChg chg="mod">
          <ac:chgData name="Stephen Millmore" userId="7b2404fb-f360-4859-a21a-833f72764a74" providerId="ADAL" clId="{9900A18E-62AC-47EE-A2DC-60EFFD4F8AFA}" dt="2023-11-21T17:37:49.189" v="255" actId="2711"/>
          <ac:spMkLst>
            <pc:docMk/>
            <pc:sldMk cId="2781380861" sldId="512"/>
            <ac:spMk id="8" creationId="{54927529-8838-9D27-C03A-2852CD12DCCC}"/>
          </ac:spMkLst>
        </pc:spChg>
        <pc:picChg chg="mod">
          <ac:chgData name="Stephen Millmore" userId="7b2404fb-f360-4859-a21a-833f72764a74" providerId="ADAL" clId="{9900A18E-62AC-47EE-A2DC-60EFFD4F8AFA}" dt="2023-11-21T17:37:53.011" v="256" actId="1076"/>
          <ac:picMkLst>
            <pc:docMk/>
            <pc:sldMk cId="2781380861" sldId="512"/>
            <ac:picMk id="4" creationId="{25637939-DD2C-F6DD-58DD-BBD3BEFA51CB}"/>
          </ac:picMkLst>
        </pc:picChg>
      </pc:sldChg>
      <pc:sldChg chg="modSp mod">
        <pc:chgData name="Stephen Millmore" userId="7b2404fb-f360-4859-a21a-833f72764a74" providerId="ADAL" clId="{9900A18E-62AC-47EE-A2DC-60EFFD4F8AFA}" dt="2023-11-21T17:38:39.684" v="265" actId="1035"/>
        <pc:sldMkLst>
          <pc:docMk/>
          <pc:sldMk cId="3537095292" sldId="513"/>
        </pc:sldMkLst>
        <pc:spChg chg="mod">
          <ac:chgData name="Stephen Millmore" userId="7b2404fb-f360-4859-a21a-833f72764a74" providerId="ADAL" clId="{9900A18E-62AC-47EE-A2DC-60EFFD4F8AFA}" dt="2023-11-21T17:38:13.982" v="257" actId="2711"/>
          <ac:spMkLst>
            <pc:docMk/>
            <pc:sldMk cId="3537095292" sldId="513"/>
            <ac:spMk id="8" creationId="{54927529-8838-9D27-C03A-2852CD12DCCC}"/>
          </ac:spMkLst>
        </pc:spChg>
        <pc:picChg chg="mod modCrop">
          <ac:chgData name="Stephen Millmore" userId="7b2404fb-f360-4859-a21a-833f72764a74" providerId="ADAL" clId="{9900A18E-62AC-47EE-A2DC-60EFFD4F8AFA}" dt="2023-11-21T17:38:39.684" v="265" actId="1035"/>
          <ac:picMkLst>
            <pc:docMk/>
            <pc:sldMk cId="3537095292" sldId="513"/>
            <ac:picMk id="3" creationId="{10015893-40FC-96F7-C89E-AC0E2A2765DF}"/>
          </ac:picMkLst>
        </pc:picChg>
      </pc:sldChg>
      <pc:sldChg chg="modSp mod">
        <pc:chgData name="Stephen Millmore" userId="7b2404fb-f360-4859-a21a-833f72764a74" providerId="ADAL" clId="{9900A18E-62AC-47EE-A2DC-60EFFD4F8AFA}" dt="2023-11-21T17:39:20.715" v="289" actId="1035"/>
        <pc:sldMkLst>
          <pc:docMk/>
          <pc:sldMk cId="4048625780" sldId="514"/>
        </pc:sldMkLst>
        <pc:spChg chg="mod">
          <ac:chgData name="Stephen Millmore" userId="7b2404fb-f360-4859-a21a-833f72764a74" providerId="ADAL" clId="{9900A18E-62AC-47EE-A2DC-60EFFD4F8AFA}" dt="2023-11-21T17:38:51.334" v="266" actId="2711"/>
          <ac:spMkLst>
            <pc:docMk/>
            <pc:sldMk cId="4048625780" sldId="514"/>
            <ac:spMk id="8" creationId="{54927529-8838-9D27-C03A-2852CD12DCCC}"/>
          </ac:spMkLst>
        </pc:spChg>
        <pc:picChg chg="mod">
          <ac:chgData name="Stephen Millmore" userId="7b2404fb-f360-4859-a21a-833f72764a74" providerId="ADAL" clId="{9900A18E-62AC-47EE-A2DC-60EFFD4F8AFA}" dt="2023-11-21T17:39:13.723" v="281" actId="1038"/>
          <ac:picMkLst>
            <pc:docMk/>
            <pc:sldMk cId="4048625780" sldId="514"/>
            <ac:picMk id="4" creationId="{5CF91ABB-775A-F407-39D9-0534A35FF7EC}"/>
          </ac:picMkLst>
        </pc:picChg>
        <pc:picChg chg="mod">
          <ac:chgData name="Stephen Millmore" userId="7b2404fb-f360-4859-a21a-833f72764a74" providerId="ADAL" clId="{9900A18E-62AC-47EE-A2DC-60EFFD4F8AFA}" dt="2023-11-21T17:39:20.715" v="289" actId="1035"/>
          <ac:picMkLst>
            <pc:docMk/>
            <pc:sldMk cId="4048625780" sldId="514"/>
            <ac:picMk id="5" creationId="{4104301E-9D29-AAA4-68F2-CE5BCE21A250}"/>
          </ac:picMkLst>
        </pc:picChg>
      </pc:sldChg>
      <pc:sldChg chg="modSp mod">
        <pc:chgData name="Stephen Millmore" userId="7b2404fb-f360-4859-a21a-833f72764a74" providerId="ADAL" clId="{9900A18E-62AC-47EE-A2DC-60EFFD4F8AFA}" dt="2023-11-21T17:39:54.860" v="291" actId="113"/>
        <pc:sldMkLst>
          <pc:docMk/>
          <pc:sldMk cId="1003106249" sldId="515"/>
        </pc:sldMkLst>
        <pc:spChg chg="mod">
          <ac:chgData name="Stephen Millmore" userId="7b2404fb-f360-4859-a21a-833f72764a74" providerId="ADAL" clId="{9900A18E-62AC-47EE-A2DC-60EFFD4F8AFA}" dt="2023-11-21T17:39:54.860" v="291" actId="113"/>
          <ac:spMkLst>
            <pc:docMk/>
            <pc:sldMk cId="1003106249" sldId="515"/>
            <ac:spMk id="8" creationId="{54927529-8838-9D27-C03A-2852CD12DCCC}"/>
          </ac:spMkLst>
        </pc:spChg>
      </pc:sldChg>
      <pc:sldChg chg="modSp mod">
        <pc:chgData name="Stephen Millmore" userId="7b2404fb-f360-4859-a21a-833f72764a74" providerId="ADAL" clId="{9900A18E-62AC-47EE-A2DC-60EFFD4F8AFA}" dt="2023-11-21T17:41:36.799" v="316" actId="1036"/>
        <pc:sldMkLst>
          <pc:docMk/>
          <pc:sldMk cId="453838861" sldId="520"/>
        </pc:sldMkLst>
        <pc:spChg chg="mod">
          <ac:chgData name="Stephen Millmore" userId="7b2404fb-f360-4859-a21a-833f72764a74" providerId="ADAL" clId="{9900A18E-62AC-47EE-A2DC-60EFFD4F8AFA}" dt="2023-11-21T17:41:19.173" v="314" actId="20577"/>
          <ac:spMkLst>
            <pc:docMk/>
            <pc:sldMk cId="453838861" sldId="520"/>
            <ac:spMk id="8" creationId="{54927529-8838-9D27-C03A-2852CD12DCCC}"/>
          </ac:spMkLst>
        </pc:spChg>
        <pc:picChg chg="mod">
          <ac:chgData name="Stephen Millmore" userId="7b2404fb-f360-4859-a21a-833f72764a74" providerId="ADAL" clId="{9900A18E-62AC-47EE-A2DC-60EFFD4F8AFA}" dt="2023-11-21T17:41:13.658" v="313" actId="1038"/>
          <ac:picMkLst>
            <pc:docMk/>
            <pc:sldMk cId="453838861" sldId="520"/>
            <ac:picMk id="3" creationId="{0248BD63-4FE1-6F3D-8B55-AD475391FCDB}"/>
          </ac:picMkLst>
        </pc:picChg>
        <pc:picChg chg="mod">
          <ac:chgData name="Stephen Millmore" userId="7b2404fb-f360-4859-a21a-833f72764a74" providerId="ADAL" clId="{9900A18E-62AC-47EE-A2DC-60EFFD4F8AFA}" dt="2023-11-21T17:41:36.799" v="316" actId="1036"/>
          <ac:picMkLst>
            <pc:docMk/>
            <pc:sldMk cId="453838861" sldId="520"/>
            <ac:picMk id="5" creationId="{A4F27E7B-D634-9A90-9B8C-826242228869}"/>
          </ac:picMkLst>
        </pc:picChg>
      </pc:sldChg>
      <pc:sldChg chg="modSp">
        <pc:chgData name="Stephen Millmore" userId="7b2404fb-f360-4859-a21a-833f72764a74" providerId="ADAL" clId="{9900A18E-62AC-47EE-A2DC-60EFFD4F8AFA}" dt="2023-11-21T17:42:07.081" v="317" actId="1076"/>
        <pc:sldMkLst>
          <pc:docMk/>
          <pc:sldMk cId="1931579904" sldId="522"/>
        </pc:sldMkLst>
        <pc:spChg chg="mod">
          <ac:chgData name="Stephen Millmore" userId="7b2404fb-f360-4859-a21a-833f72764a74" providerId="ADAL" clId="{9900A18E-62AC-47EE-A2DC-60EFFD4F8AFA}" dt="2023-11-21T17:42:07.081" v="317" actId="1076"/>
          <ac:spMkLst>
            <pc:docMk/>
            <pc:sldMk cId="1931579904" sldId="522"/>
            <ac:spMk id="8" creationId="{54927529-8838-9D27-C03A-2852CD12DCCC}"/>
          </ac:spMkLst>
        </pc:spChg>
      </pc:sldChg>
      <pc:sldChg chg="modSp mod">
        <pc:chgData name="Stephen Millmore" userId="7b2404fb-f360-4859-a21a-833f72764a74" providerId="ADAL" clId="{9900A18E-62AC-47EE-A2DC-60EFFD4F8AFA}" dt="2023-11-21T17:43:01.516" v="322" actId="732"/>
        <pc:sldMkLst>
          <pc:docMk/>
          <pc:sldMk cId="622867363" sldId="527"/>
        </pc:sldMkLst>
        <pc:picChg chg="mod modCrop">
          <ac:chgData name="Stephen Millmore" userId="7b2404fb-f360-4859-a21a-833f72764a74" providerId="ADAL" clId="{9900A18E-62AC-47EE-A2DC-60EFFD4F8AFA}" dt="2023-11-21T17:43:01.516" v="322" actId="732"/>
          <ac:picMkLst>
            <pc:docMk/>
            <pc:sldMk cId="622867363" sldId="527"/>
            <ac:picMk id="7" creationId="{26476B47-3D76-C678-C9AE-12E9DA73059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54829FD-AA8D-402C-B969-9BDD4214046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a:p>
        </p:txBody>
      </p:sp>
      <p:sp>
        <p:nvSpPr>
          <p:cNvPr id="9219" name="Rectangle 3">
            <a:extLst>
              <a:ext uri="{FF2B5EF4-FFF2-40B4-BE49-F238E27FC236}">
                <a16:creationId xmlns:a16="http://schemas.microsoft.com/office/drawing/2014/main" id="{5705EE3B-642B-4B31-81F1-D1E1046BF93E}"/>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a:p>
        </p:txBody>
      </p:sp>
      <p:sp>
        <p:nvSpPr>
          <p:cNvPr id="9220" name="Rectangle 4">
            <a:extLst>
              <a:ext uri="{FF2B5EF4-FFF2-40B4-BE49-F238E27FC236}">
                <a16:creationId xmlns:a16="http://schemas.microsoft.com/office/drawing/2014/main" id="{B6EE33C4-7597-4898-BE8A-32CA814848BB}"/>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a:p>
        </p:txBody>
      </p:sp>
      <p:sp>
        <p:nvSpPr>
          <p:cNvPr id="9221" name="Rectangle 5">
            <a:extLst>
              <a:ext uri="{FF2B5EF4-FFF2-40B4-BE49-F238E27FC236}">
                <a16:creationId xmlns:a16="http://schemas.microsoft.com/office/drawing/2014/main" id="{A05EDBA9-BACD-43D6-BF5D-181E303C3DF6}"/>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B67D7FD-786C-4CB7-8AF4-D718F2B264DC}"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6CA4456-F361-4B44-A308-3E6D964ED5E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a:p>
        </p:txBody>
      </p:sp>
      <p:sp>
        <p:nvSpPr>
          <p:cNvPr id="8195" name="Rectangle 3">
            <a:extLst>
              <a:ext uri="{FF2B5EF4-FFF2-40B4-BE49-F238E27FC236}">
                <a16:creationId xmlns:a16="http://schemas.microsoft.com/office/drawing/2014/main" id="{08C818F8-B2DF-401F-97D5-3C4C43187B6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a:p>
        </p:txBody>
      </p:sp>
      <p:sp>
        <p:nvSpPr>
          <p:cNvPr id="5124" name="Rectangle 4">
            <a:extLst>
              <a:ext uri="{FF2B5EF4-FFF2-40B4-BE49-F238E27FC236}">
                <a16:creationId xmlns:a16="http://schemas.microsoft.com/office/drawing/2014/main" id="{B359CEE7-979E-4ECA-B60E-F8371A4D883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C80015F8-FF0A-4A7F-ABD6-7BD6E40F6ACE}"/>
              </a:ext>
            </a:extLst>
          </p:cNvPr>
          <p:cNvSpPr>
            <a:spLocks noGrp="1" noChangeArrowheads="1"/>
          </p:cNvSpPr>
          <p:nvPr>
            <p:ph type="body" sz="quarter" idx="3"/>
          </p:nvPr>
        </p:nvSpPr>
        <p:spPr bwMode="auto">
          <a:xfrm>
            <a:off x="1143000" y="4343400"/>
            <a:ext cx="45561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8198" name="Rectangle 6">
            <a:extLst>
              <a:ext uri="{FF2B5EF4-FFF2-40B4-BE49-F238E27FC236}">
                <a16:creationId xmlns:a16="http://schemas.microsoft.com/office/drawing/2014/main" id="{FC8A3E9C-3A05-4F0F-A897-F596674ECFB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a:p>
        </p:txBody>
      </p:sp>
      <p:sp>
        <p:nvSpPr>
          <p:cNvPr id="8199" name="Rectangle 7">
            <a:extLst>
              <a:ext uri="{FF2B5EF4-FFF2-40B4-BE49-F238E27FC236}">
                <a16:creationId xmlns:a16="http://schemas.microsoft.com/office/drawing/2014/main" id="{419914C5-D7AD-4B98-AE8F-0F6C07EE7AED}"/>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A5AD2E-89E1-4370-8739-344D4E353C41}"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7D363F4-AFB4-4666-B181-6ABB7638742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5734EB-D06B-4794-9C0B-3CA60BFA27EA}" type="slidenum">
              <a:rPr lang="en-GB" altLang="en-US"/>
              <a:pPr eaLnBrk="1" hangingPunct="1"/>
              <a:t>1</a:t>
            </a:fld>
            <a:endParaRPr lang="en-GB" altLang="en-US"/>
          </a:p>
        </p:txBody>
      </p:sp>
      <p:sp>
        <p:nvSpPr>
          <p:cNvPr id="6147" name="Rectangle 2">
            <a:extLst>
              <a:ext uri="{FF2B5EF4-FFF2-40B4-BE49-F238E27FC236}">
                <a16:creationId xmlns:a16="http://schemas.microsoft.com/office/drawing/2014/main" id="{ABC7FC18-B57B-495C-A9F0-E0D19CB7E12A}"/>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E5DCEC76-4B29-4493-B2CF-E1CC273C2E9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14</a:t>
            </a:fld>
            <a:endParaRPr lang="en-GB" altLang="en-US"/>
          </a:p>
        </p:txBody>
      </p:sp>
    </p:spTree>
    <p:extLst>
      <p:ext uri="{BB962C8B-B14F-4D97-AF65-F5344CB8AC3E}">
        <p14:creationId xmlns:p14="http://schemas.microsoft.com/office/powerpoint/2010/main" val="21923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51</a:t>
            </a:fld>
            <a:endParaRPr lang="en-GB" altLang="en-US"/>
          </a:p>
        </p:txBody>
      </p:sp>
    </p:spTree>
    <p:extLst>
      <p:ext uri="{BB962C8B-B14F-4D97-AF65-F5344CB8AC3E}">
        <p14:creationId xmlns:p14="http://schemas.microsoft.com/office/powerpoint/2010/main" val="1139256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5625AB8A-B804-4C05-BD28-FB95C54EF652}"/>
              </a:ext>
            </a:extLst>
          </p:cNvPr>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14">
            <a:extLst>
              <a:ext uri="{FF2B5EF4-FFF2-40B4-BE49-F238E27FC236}">
                <a16:creationId xmlns:a16="http://schemas.microsoft.com/office/drawing/2014/main" id="{F7517D6D-681A-4295-9A0D-8CED85D1C217}"/>
              </a:ext>
            </a:extLst>
          </p:cNvPr>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2" name="Rectangle 2"/>
          <p:cNvSpPr>
            <a:spLocks noGrp="1" noChangeArrowheads="1"/>
          </p:cNvSpPr>
          <p:nvPr>
            <p:ph type="ctrTitle"/>
          </p:nvPr>
        </p:nvSpPr>
        <p:spPr>
          <a:xfrm>
            <a:off x="384175" y="2016125"/>
            <a:ext cx="8374063" cy="576263"/>
          </a:xfrm>
        </p:spPr>
        <p:txBody>
          <a:bodyPr/>
          <a:lstStyle>
            <a:lvl1pPr>
              <a:defRPr sz="3600"/>
            </a:lvl1pPr>
          </a:lstStyle>
          <a:p>
            <a:pPr lvl="0"/>
            <a:r>
              <a:rPr lang="en-GB" altLang="en-US" noProof="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1">
                <a:solidFill>
                  <a:schemeClr val="tx2"/>
                </a:solidFill>
              </a:defRPr>
            </a:lvl1pPr>
          </a:lstStyle>
          <a:p>
            <a:pPr lvl="0"/>
            <a:r>
              <a:rPr lang="en-GB" altLang="en-US" noProof="0"/>
              <a:t>Click to edit Master subtitle style</a:t>
            </a:r>
          </a:p>
        </p:txBody>
      </p:sp>
      <p:sp>
        <p:nvSpPr>
          <p:cNvPr id="6" name="Rectangle 10">
            <a:extLst>
              <a:ext uri="{FF2B5EF4-FFF2-40B4-BE49-F238E27FC236}">
                <a16:creationId xmlns:a16="http://schemas.microsoft.com/office/drawing/2014/main" id="{4E20DC7D-5229-49FD-AE0A-6709536DD943}"/>
              </a:ext>
            </a:extLst>
          </p:cNvPr>
          <p:cNvSpPr>
            <a:spLocks noGrp="1" noChangeArrowheads="1"/>
          </p:cNvSpPr>
          <p:nvPr>
            <p:ph type="sldNum" sz="quarter" idx="10"/>
          </p:nvPr>
        </p:nvSpPr>
        <p:spPr>
          <a:xfrm>
            <a:off x="7862888" y="6448425"/>
            <a:ext cx="900112" cy="179388"/>
          </a:xfrm>
        </p:spPr>
        <p:txBody>
          <a:bodyPr/>
          <a:lstStyle>
            <a:lvl1pPr>
              <a:defRPr>
                <a:solidFill>
                  <a:schemeClr val="tx1"/>
                </a:solidFill>
              </a:defRPr>
            </a:lvl1pPr>
          </a:lstStyle>
          <a:p>
            <a:fld id="{B97AC216-041A-44A4-B5AB-80C1521BAB14}" type="slidenum">
              <a:rPr lang="en-GB" altLang="en-US"/>
              <a:pPr/>
              <a:t>‹#›</a:t>
            </a:fld>
            <a:endParaRPr lang="en-GB" altLang="en-US"/>
          </a:p>
        </p:txBody>
      </p:sp>
    </p:spTree>
    <p:extLst>
      <p:ext uri="{BB962C8B-B14F-4D97-AF65-F5344CB8AC3E}">
        <p14:creationId xmlns:p14="http://schemas.microsoft.com/office/powerpoint/2010/main" val="408421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C73F3B9-EB4B-48B0-A499-3A6BEF8D4633}"/>
              </a:ext>
            </a:extLst>
          </p:cNvPr>
          <p:cNvSpPr>
            <a:spLocks noGrp="1" noChangeArrowheads="1"/>
          </p:cNvSpPr>
          <p:nvPr>
            <p:ph type="sldNum" sz="quarter" idx="10"/>
          </p:nvPr>
        </p:nvSpPr>
        <p:spPr>
          <a:ln/>
        </p:spPr>
        <p:txBody>
          <a:bodyPr/>
          <a:lstStyle>
            <a:lvl1pPr>
              <a:defRPr/>
            </a:lvl1pPr>
          </a:lstStyle>
          <a:p>
            <a:fld id="{0E00A4F9-908B-416C-9D26-7A92CE4F39D6}" type="slidenum">
              <a:rPr lang="en-GB" altLang="en-US"/>
              <a:pPr/>
              <a:t>‹#›</a:t>
            </a:fld>
            <a:endParaRPr lang="en-GB" altLang="en-US"/>
          </a:p>
        </p:txBody>
      </p:sp>
    </p:spTree>
    <p:extLst>
      <p:ext uri="{BB962C8B-B14F-4D97-AF65-F5344CB8AC3E}">
        <p14:creationId xmlns:p14="http://schemas.microsoft.com/office/powerpoint/2010/main" val="420922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0DF798D2-1C06-4475-BA0D-CA6FB90A27AA}"/>
              </a:ext>
            </a:extLst>
          </p:cNvPr>
          <p:cNvSpPr>
            <a:spLocks noGrp="1" noChangeArrowheads="1"/>
          </p:cNvSpPr>
          <p:nvPr>
            <p:ph type="sldNum" sz="quarter" idx="10"/>
          </p:nvPr>
        </p:nvSpPr>
        <p:spPr>
          <a:ln/>
        </p:spPr>
        <p:txBody>
          <a:bodyPr/>
          <a:lstStyle>
            <a:lvl1pPr>
              <a:defRPr/>
            </a:lvl1pPr>
          </a:lstStyle>
          <a:p>
            <a:fld id="{80954144-9285-4E94-97F5-BA7785277F49}" type="slidenum">
              <a:rPr lang="en-GB" altLang="en-US"/>
              <a:pPr/>
              <a:t>‹#›</a:t>
            </a:fld>
            <a:endParaRPr lang="en-GB" altLang="en-US"/>
          </a:p>
        </p:txBody>
      </p:sp>
    </p:spTree>
    <p:extLst>
      <p:ext uri="{BB962C8B-B14F-4D97-AF65-F5344CB8AC3E}">
        <p14:creationId xmlns:p14="http://schemas.microsoft.com/office/powerpoint/2010/main" val="37850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D9EA17AB-B8D2-4FBB-8F3A-3C36E1D9E0AE}"/>
              </a:ext>
            </a:extLst>
          </p:cNvPr>
          <p:cNvSpPr>
            <a:spLocks noGrp="1" noChangeArrowheads="1"/>
          </p:cNvSpPr>
          <p:nvPr>
            <p:ph type="sldNum" sz="quarter" idx="10"/>
          </p:nvPr>
        </p:nvSpPr>
        <p:spPr>
          <a:ln/>
        </p:spPr>
        <p:txBody>
          <a:bodyPr/>
          <a:lstStyle>
            <a:lvl1pPr>
              <a:defRPr/>
            </a:lvl1pPr>
          </a:lstStyle>
          <a:p>
            <a:fld id="{2A4D10C6-676A-42AD-AF0A-D202E481C773}" type="slidenum">
              <a:rPr lang="en-GB" altLang="en-US"/>
              <a:pPr/>
              <a:t>‹#›</a:t>
            </a:fld>
            <a:endParaRPr lang="en-GB" altLang="en-US"/>
          </a:p>
        </p:txBody>
      </p:sp>
    </p:spTree>
    <p:extLst>
      <p:ext uri="{BB962C8B-B14F-4D97-AF65-F5344CB8AC3E}">
        <p14:creationId xmlns:p14="http://schemas.microsoft.com/office/powerpoint/2010/main" val="234868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0FEBCDE6-F095-448E-A91C-5229FB1878E8}"/>
              </a:ext>
            </a:extLst>
          </p:cNvPr>
          <p:cNvSpPr>
            <a:spLocks noGrp="1" noChangeArrowheads="1"/>
          </p:cNvSpPr>
          <p:nvPr>
            <p:ph type="sldNum" sz="quarter" idx="10"/>
          </p:nvPr>
        </p:nvSpPr>
        <p:spPr>
          <a:ln/>
        </p:spPr>
        <p:txBody>
          <a:bodyPr/>
          <a:lstStyle>
            <a:lvl1pPr>
              <a:defRPr/>
            </a:lvl1pPr>
          </a:lstStyle>
          <a:p>
            <a:fld id="{BE9A6FEA-E865-43B0-9CBB-C1502FF683E7}" type="slidenum">
              <a:rPr lang="en-GB" altLang="en-US"/>
              <a:pPr/>
              <a:t>‹#›</a:t>
            </a:fld>
            <a:endParaRPr lang="en-GB" altLang="en-US"/>
          </a:p>
        </p:txBody>
      </p:sp>
    </p:spTree>
    <p:extLst>
      <p:ext uri="{BB962C8B-B14F-4D97-AF65-F5344CB8AC3E}">
        <p14:creationId xmlns:p14="http://schemas.microsoft.com/office/powerpoint/2010/main" val="122498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C78F397C-52FB-4AEF-A4BD-A1B4D8834BD2}"/>
              </a:ext>
            </a:extLst>
          </p:cNvPr>
          <p:cNvSpPr>
            <a:spLocks noGrp="1" noChangeArrowheads="1"/>
          </p:cNvSpPr>
          <p:nvPr>
            <p:ph type="sldNum" sz="quarter" idx="10"/>
          </p:nvPr>
        </p:nvSpPr>
        <p:spPr>
          <a:ln/>
        </p:spPr>
        <p:txBody>
          <a:bodyPr/>
          <a:lstStyle>
            <a:lvl1pPr>
              <a:defRPr/>
            </a:lvl1pPr>
          </a:lstStyle>
          <a:p>
            <a:fld id="{DF55023D-4CAB-4A05-9EE6-2A94DFF1D144}" type="slidenum">
              <a:rPr lang="en-GB" altLang="en-US"/>
              <a:pPr/>
              <a:t>‹#›</a:t>
            </a:fld>
            <a:endParaRPr lang="en-GB" altLang="en-US"/>
          </a:p>
        </p:txBody>
      </p:sp>
    </p:spTree>
    <p:extLst>
      <p:ext uri="{BB962C8B-B14F-4D97-AF65-F5344CB8AC3E}">
        <p14:creationId xmlns:p14="http://schemas.microsoft.com/office/powerpoint/2010/main" val="3605388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7979B699-388C-4529-9C82-930F4C829832}"/>
              </a:ext>
            </a:extLst>
          </p:cNvPr>
          <p:cNvSpPr>
            <a:spLocks noGrp="1" noChangeArrowheads="1"/>
          </p:cNvSpPr>
          <p:nvPr>
            <p:ph type="sldNum" sz="quarter" idx="10"/>
          </p:nvPr>
        </p:nvSpPr>
        <p:spPr>
          <a:ln/>
        </p:spPr>
        <p:txBody>
          <a:bodyPr/>
          <a:lstStyle>
            <a:lvl1pPr>
              <a:defRPr/>
            </a:lvl1pPr>
          </a:lstStyle>
          <a:p>
            <a:fld id="{06ADC1E3-72DD-4285-A87B-2DFA9C60E3AA}" type="slidenum">
              <a:rPr lang="en-GB" altLang="en-US"/>
              <a:pPr/>
              <a:t>‹#›</a:t>
            </a:fld>
            <a:endParaRPr lang="en-GB" altLang="en-US"/>
          </a:p>
        </p:txBody>
      </p:sp>
    </p:spTree>
    <p:extLst>
      <p:ext uri="{BB962C8B-B14F-4D97-AF65-F5344CB8AC3E}">
        <p14:creationId xmlns:p14="http://schemas.microsoft.com/office/powerpoint/2010/main" val="119494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a:extLst>
              <a:ext uri="{FF2B5EF4-FFF2-40B4-BE49-F238E27FC236}">
                <a16:creationId xmlns:a16="http://schemas.microsoft.com/office/drawing/2014/main" id="{82D588D0-AD0E-4314-A631-95E18A584F58}"/>
              </a:ext>
            </a:extLst>
          </p:cNvPr>
          <p:cNvSpPr>
            <a:spLocks noGrp="1" noChangeArrowheads="1"/>
          </p:cNvSpPr>
          <p:nvPr>
            <p:ph type="sldNum" sz="quarter" idx="10"/>
          </p:nvPr>
        </p:nvSpPr>
        <p:spPr>
          <a:ln/>
        </p:spPr>
        <p:txBody>
          <a:bodyPr/>
          <a:lstStyle>
            <a:lvl1pPr>
              <a:defRPr/>
            </a:lvl1pPr>
          </a:lstStyle>
          <a:p>
            <a:fld id="{3F22CD49-8928-488B-B09F-6730EA983BEA}" type="slidenum">
              <a:rPr lang="en-GB" altLang="en-US"/>
              <a:pPr/>
              <a:t>‹#›</a:t>
            </a:fld>
            <a:endParaRPr lang="en-GB" altLang="en-US"/>
          </a:p>
        </p:txBody>
      </p:sp>
    </p:spTree>
    <p:extLst>
      <p:ext uri="{BB962C8B-B14F-4D97-AF65-F5344CB8AC3E}">
        <p14:creationId xmlns:p14="http://schemas.microsoft.com/office/powerpoint/2010/main" val="103304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35B7FC8-0946-454B-B375-D7BE6401A6E8}"/>
              </a:ext>
            </a:extLst>
          </p:cNvPr>
          <p:cNvSpPr>
            <a:spLocks noGrp="1" noChangeArrowheads="1"/>
          </p:cNvSpPr>
          <p:nvPr>
            <p:ph type="sldNum" sz="quarter" idx="10"/>
          </p:nvPr>
        </p:nvSpPr>
        <p:spPr>
          <a:ln/>
        </p:spPr>
        <p:txBody>
          <a:bodyPr/>
          <a:lstStyle>
            <a:lvl1pPr>
              <a:defRPr/>
            </a:lvl1pPr>
          </a:lstStyle>
          <a:p>
            <a:fld id="{0C66430D-5D7F-4DC0-A9CE-56B173CE581F}" type="slidenum">
              <a:rPr lang="en-GB" altLang="en-US"/>
              <a:pPr/>
              <a:t>‹#›</a:t>
            </a:fld>
            <a:endParaRPr lang="en-GB" altLang="en-US"/>
          </a:p>
        </p:txBody>
      </p:sp>
    </p:spTree>
    <p:extLst>
      <p:ext uri="{BB962C8B-B14F-4D97-AF65-F5344CB8AC3E}">
        <p14:creationId xmlns:p14="http://schemas.microsoft.com/office/powerpoint/2010/main" val="243076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1A47D0-EF0C-45FF-A0CB-86F80988FD1C}"/>
              </a:ext>
            </a:extLst>
          </p:cNvPr>
          <p:cNvSpPr>
            <a:spLocks noGrp="1" noChangeArrowheads="1"/>
          </p:cNvSpPr>
          <p:nvPr>
            <p:ph type="sldNum" sz="quarter" idx="10"/>
          </p:nvPr>
        </p:nvSpPr>
        <p:spPr>
          <a:ln/>
        </p:spPr>
        <p:txBody>
          <a:bodyPr/>
          <a:lstStyle>
            <a:lvl1pPr>
              <a:defRPr/>
            </a:lvl1pPr>
          </a:lstStyle>
          <a:p>
            <a:fld id="{FD3112A3-5F43-48B3-9919-6C69ADA7D71A}" type="slidenum">
              <a:rPr lang="en-GB" altLang="en-US"/>
              <a:pPr/>
              <a:t>‹#›</a:t>
            </a:fld>
            <a:endParaRPr lang="en-GB" altLang="en-US"/>
          </a:p>
        </p:txBody>
      </p:sp>
    </p:spTree>
    <p:extLst>
      <p:ext uri="{BB962C8B-B14F-4D97-AF65-F5344CB8AC3E}">
        <p14:creationId xmlns:p14="http://schemas.microsoft.com/office/powerpoint/2010/main" val="119482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239648E4-5F4D-41DA-86F5-AE988A7C1293}"/>
              </a:ext>
            </a:extLst>
          </p:cNvPr>
          <p:cNvSpPr>
            <a:spLocks noGrp="1" noChangeArrowheads="1"/>
          </p:cNvSpPr>
          <p:nvPr>
            <p:ph type="sldNum" sz="quarter" idx="10"/>
          </p:nvPr>
        </p:nvSpPr>
        <p:spPr>
          <a:ln/>
        </p:spPr>
        <p:txBody>
          <a:bodyPr/>
          <a:lstStyle>
            <a:lvl1pPr>
              <a:defRPr/>
            </a:lvl1pPr>
          </a:lstStyle>
          <a:p>
            <a:fld id="{0879EC82-3A38-42F8-B20F-C4BA196B4427}" type="slidenum">
              <a:rPr lang="en-GB" altLang="en-US"/>
              <a:pPr/>
              <a:t>‹#›</a:t>
            </a:fld>
            <a:endParaRPr lang="en-GB" altLang="en-US"/>
          </a:p>
        </p:txBody>
      </p:sp>
    </p:spTree>
    <p:extLst>
      <p:ext uri="{BB962C8B-B14F-4D97-AF65-F5344CB8AC3E}">
        <p14:creationId xmlns:p14="http://schemas.microsoft.com/office/powerpoint/2010/main" val="41443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9B15AB-FD17-404F-A74B-EB6D08463C50}"/>
              </a:ext>
            </a:extLst>
          </p:cNvPr>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45F34970-0ED4-41B5-B528-16141A7588CE}"/>
              </a:ext>
            </a:extLst>
          </p:cNvPr>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30" name="Rectangle 6">
            <a:extLst>
              <a:ext uri="{FF2B5EF4-FFF2-40B4-BE49-F238E27FC236}">
                <a16:creationId xmlns:a16="http://schemas.microsoft.com/office/drawing/2014/main" id="{F1DE82EC-9569-4E10-B1A0-0F2A2411A1CB}"/>
              </a:ext>
            </a:extLst>
          </p:cNvPr>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fld id="{4CF5641A-EC8F-47E8-B385-FEB744445A42}"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7415F0D-5CE4-4FEC-AEE3-DA8FE2AE2C8F}"/>
              </a:ext>
            </a:extLst>
          </p:cNvPr>
          <p:cNvSpPr>
            <a:spLocks noGrp="1" noChangeArrowheads="1"/>
          </p:cNvSpPr>
          <p:nvPr>
            <p:ph type="ctrTitle"/>
          </p:nvPr>
        </p:nvSpPr>
        <p:spPr>
          <a:xfrm>
            <a:off x="384175" y="2016125"/>
            <a:ext cx="6780113" cy="576263"/>
          </a:xfrm>
        </p:spPr>
        <p:txBody>
          <a:bodyPr/>
          <a:lstStyle/>
          <a:p>
            <a:r>
              <a:rPr lang="en-US" altLang="en-US" dirty="0"/>
              <a:t>Cavitation, surface tension and fracture</a:t>
            </a:r>
            <a:endParaRPr lang="en-US" dirty="0"/>
          </a:p>
        </p:txBody>
      </p:sp>
      <p:sp>
        <p:nvSpPr>
          <p:cNvPr id="3075" name="Rectangle 3">
            <a:extLst>
              <a:ext uri="{FF2B5EF4-FFF2-40B4-BE49-F238E27FC236}">
                <a16:creationId xmlns:a16="http://schemas.microsoft.com/office/drawing/2014/main" id="{FC013F40-5340-492C-ABA7-CB05D29489E8}"/>
              </a:ext>
            </a:extLst>
          </p:cNvPr>
          <p:cNvSpPr>
            <a:spLocks noGrp="1" noChangeArrowheads="1"/>
          </p:cNvSpPr>
          <p:nvPr>
            <p:ph type="subTitle" idx="1"/>
          </p:nvPr>
        </p:nvSpPr>
        <p:spPr>
          <a:xfrm>
            <a:off x="384174" y="3307428"/>
            <a:ext cx="8374063" cy="539750"/>
          </a:xfrm>
        </p:spPr>
        <p:txBody>
          <a:bodyPr/>
          <a:lstStyle/>
          <a:p>
            <a:pPr eaLnBrk="1" hangingPunct="1"/>
            <a:r>
              <a:rPr lang="en-US" altLang="en-US"/>
              <a:t>Stephen Millmore</a:t>
            </a:r>
          </a:p>
        </p:txBody>
      </p:sp>
      <p:sp>
        <p:nvSpPr>
          <p:cNvPr id="3076" name="Rectangle 4">
            <a:extLst>
              <a:ext uri="{FF2B5EF4-FFF2-40B4-BE49-F238E27FC236}">
                <a16:creationId xmlns:a16="http://schemas.microsoft.com/office/drawing/2014/main" id="{B13D353B-4EE6-45FB-850E-FA83841DBAC4}"/>
              </a:ext>
            </a:extLst>
          </p:cNvPr>
          <p:cNvSpPr>
            <a:spLocks noChangeArrowheads="1"/>
          </p:cNvSpPr>
          <p:nvPr/>
        </p:nvSpPr>
        <p:spPr bwMode="auto">
          <a:xfrm>
            <a:off x="384175" y="5548313"/>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b="1">
                <a:solidFill>
                  <a:schemeClr val="tx2"/>
                </a:solidFill>
              </a:rPr>
              <a:t>Laboratory for Scientific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Conservation concerns</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3728618" cy="2309854"/>
          </a:xfrm>
        </p:spPr>
        <p:txBody>
          <a:bodyPr/>
          <a:lstStyle/>
          <a:p>
            <a:r>
              <a:rPr lang="en-GB" sz="1800" dirty="0">
                <a:ea typeface="+mn-lt"/>
                <a:cs typeface="+mn-lt"/>
              </a:rPr>
              <a:t>It is clear that the non-conservative form will be an issue here</a:t>
            </a:r>
            <a:endParaRPr lang="en-US" dirty="0"/>
          </a:p>
          <a:p>
            <a:r>
              <a:rPr lang="en-GB" sz="1800" dirty="0">
                <a:cs typeface="Arial"/>
              </a:rPr>
              <a:t>We have already stated how shockwaves are an important consequence of cavitation</a:t>
            </a:r>
          </a:p>
          <a:p>
            <a:r>
              <a:rPr lang="en-GB" sz="1800" dirty="0">
                <a:cs typeface="Arial"/>
              </a:rPr>
              <a:t>Saurel et al. find that adding an additional equation helps here</a:t>
            </a:r>
          </a:p>
          <a:p>
            <a:endParaRPr lang="en-GB" sz="1800" dirty="0">
              <a:latin typeface="sans-serif"/>
              <a:cs typeface="Arial"/>
            </a:endParaRPr>
          </a:p>
        </p:txBody>
      </p:sp>
      <p:pic>
        <p:nvPicPr>
          <p:cNvPr id="4" name="Picture 3" descr="A math equations and symbols&#10;&#10;Description automatically generated">
            <a:extLst>
              <a:ext uri="{FF2B5EF4-FFF2-40B4-BE49-F238E27FC236}">
                <a16:creationId xmlns:a16="http://schemas.microsoft.com/office/drawing/2014/main" id="{04632C10-920A-9944-C22E-A905FC3C4577}"/>
              </a:ext>
            </a:extLst>
          </p:cNvPr>
          <p:cNvPicPr>
            <a:picLocks noChangeAspect="1"/>
          </p:cNvPicPr>
          <p:nvPr/>
        </p:nvPicPr>
        <p:blipFill>
          <a:blip r:embed="rId2"/>
          <a:stretch>
            <a:fillRect/>
          </a:stretch>
        </p:blipFill>
        <p:spPr>
          <a:xfrm>
            <a:off x="4421437" y="1518318"/>
            <a:ext cx="2743200" cy="2095389"/>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E4BC7876-030C-FB06-145F-9D6CF8FF2330}"/>
              </a:ext>
            </a:extLst>
          </p:cNvPr>
          <p:cNvPicPr>
            <a:picLocks noChangeAspect="1"/>
          </p:cNvPicPr>
          <p:nvPr/>
        </p:nvPicPr>
        <p:blipFill>
          <a:blip r:embed="rId3"/>
          <a:stretch>
            <a:fillRect/>
          </a:stretch>
        </p:blipFill>
        <p:spPr>
          <a:xfrm>
            <a:off x="3745523" y="4104602"/>
            <a:ext cx="5222630" cy="2095378"/>
          </a:xfrm>
          <a:prstGeom prst="rect">
            <a:avLst/>
          </a:prstGeom>
        </p:spPr>
      </p:pic>
      <p:pic>
        <p:nvPicPr>
          <p:cNvPr id="8" name="Picture 7" descr="A mathematical equation with blue letters&#10;&#10;Description automatically generated">
            <a:extLst>
              <a:ext uri="{FF2B5EF4-FFF2-40B4-BE49-F238E27FC236}">
                <a16:creationId xmlns:a16="http://schemas.microsoft.com/office/drawing/2014/main" id="{514072D0-DBB2-98F7-C6CA-A54076D99159}"/>
              </a:ext>
            </a:extLst>
          </p:cNvPr>
          <p:cNvPicPr>
            <a:picLocks noChangeAspect="1"/>
          </p:cNvPicPr>
          <p:nvPr/>
        </p:nvPicPr>
        <p:blipFill>
          <a:blip r:embed="rId4"/>
          <a:stretch>
            <a:fillRect/>
          </a:stretch>
        </p:blipFill>
        <p:spPr>
          <a:xfrm>
            <a:off x="4571999" y="3527304"/>
            <a:ext cx="2435470" cy="656246"/>
          </a:xfrm>
          <a:prstGeom prst="rect">
            <a:avLst/>
          </a:prstGeom>
        </p:spPr>
      </p:pic>
      <p:sp>
        <p:nvSpPr>
          <p:cNvPr id="10" name="Content Placeholder 2">
            <a:extLst>
              <a:ext uri="{FF2B5EF4-FFF2-40B4-BE49-F238E27FC236}">
                <a16:creationId xmlns:a16="http://schemas.microsoft.com/office/drawing/2014/main" id="{0B71EC0E-C989-811F-3718-44CF6ABBDC7B}"/>
              </a:ext>
            </a:extLst>
          </p:cNvPr>
          <p:cNvSpPr txBox="1">
            <a:spLocks/>
          </p:cNvSpPr>
          <p:nvPr/>
        </p:nvSpPr>
        <p:spPr bwMode="auto">
          <a:xfrm>
            <a:off x="386525" y="4476320"/>
            <a:ext cx="3359342" cy="230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By additionally evolving the conserved quantity of total energy, conservation errors in specific internal energy can be "corrected"</a:t>
            </a:r>
            <a:endParaRPr lang="en-GB" sz="1800" kern="0" dirty="0">
              <a:cs typeface="Arial"/>
            </a:endParaRPr>
          </a:p>
        </p:txBody>
      </p:sp>
    </p:spTree>
    <p:extLst>
      <p:ext uri="{BB962C8B-B14F-4D97-AF65-F5344CB8AC3E}">
        <p14:creationId xmlns:p14="http://schemas.microsoft.com/office/powerpoint/2010/main" val="33444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ea typeface="+mn-lt"/>
                <a:cs typeface="+mn-lt"/>
              </a:rPr>
              <a:t>In order to achieve cavitation, we cannot avoid doing something to deal with these source terms, i.e. we need </a:t>
            </a:r>
          </a:p>
          <a:p>
            <a:r>
              <a:rPr lang="en-GB" sz="1800" dirty="0">
                <a:cs typeface="Arial"/>
              </a:rPr>
              <a:t>The actual timescale over which cavitation occurs is still fast, we can still make the </a:t>
            </a:r>
            <a:r>
              <a:rPr lang="en-GB" sz="1800" b="1" dirty="0">
                <a:cs typeface="Arial"/>
              </a:rPr>
              <a:t>instantaneous relaxation</a:t>
            </a:r>
            <a:r>
              <a:rPr lang="en-GB" sz="1800" dirty="0">
                <a:cs typeface="Arial"/>
              </a:rPr>
              <a:t> assumption</a:t>
            </a:r>
          </a:p>
          <a:p>
            <a:r>
              <a:rPr lang="en-GB" sz="1800" dirty="0">
                <a:cs typeface="Arial"/>
              </a:rPr>
              <a:t>However, in this case, we don't reduce to the five-equation system since we are saying that this relaxation instantaneously causes </a:t>
            </a:r>
            <a:r>
              <a:rPr lang="en-GB" sz="1800" b="1" dirty="0">
                <a:cs typeface="Arial"/>
              </a:rPr>
              <a:t>phase change</a:t>
            </a:r>
            <a:endParaRPr lang="en-GB" sz="1800" dirty="0">
              <a:cs typeface="Arial"/>
            </a:endParaRPr>
          </a:p>
          <a:p>
            <a:r>
              <a:rPr lang="en-GB" sz="1800" dirty="0">
                <a:cs typeface="Arial"/>
              </a:rPr>
              <a:t>We deal with this in the normal manner for source terms – operator splitting</a:t>
            </a:r>
          </a:p>
          <a:p>
            <a:r>
              <a:rPr lang="en-GB" sz="1800" dirty="0">
                <a:cs typeface="Arial"/>
              </a:rPr>
              <a:t>The actual process, of relaxing to a known state, is similar to how plasticity is accounted for in elastoplastic solids</a:t>
            </a:r>
          </a:p>
          <a:p>
            <a:r>
              <a:rPr lang="en-GB" sz="1800" dirty="0">
                <a:cs typeface="Arial"/>
              </a:rPr>
              <a:t>And it is done through a technique we didn't actually consider when dealing with source terms – </a:t>
            </a:r>
            <a:r>
              <a:rPr lang="en-GB" sz="1800" b="1" dirty="0">
                <a:cs typeface="Arial"/>
              </a:rPr>
              <a:t>analytically solving the ODE </a:t>
            </a:r>
            <a:r>
              <a:rPr lang="en-GB" sz="1800" dirty="0">
                <a:cs typeface="Arial"/>
              </a:rPr>
              <a:t>(under a few assumptions)</a:t>
            </a:r>
            <a:endParaRPr lang="en-GB" sz="1800" b="1" dirty="0">
              <a:cs typeface="Arial"/>
            </a:endParaRPr>
          </a:p>
        </p:txBody>
      </p:sp>
      <p:pic>
        <p:nvPicPr>
          <p:cNvPr id="4" name="Picture 3">
            <a:extLst>
              <a:ext uri="{FF2B5EF4-FFF2-40B4-BE49-F238E27FC236}">
                <a16:creationId xmlns:a16="http://schemas.microsoft.com/office/drawing/2014/main" id="{5D9D78EB-B6EF-6667-7B30-9404A316FCF7}"/>
              </a:ext>
            </a:extLst>
          </p:cNvPr>
          <p:cNvPicPr>
            <a:picLocks noChangeAspect="1"/>
          </p:cNvPicPr>
          <p:nvPr/>
        </p:nvPicPr>
        <p:blipFill rotWithShape="1">
          <a:blip r:embed="rId2">
            <a:duotone>
              <a:schemeClr val="accent4">
                <a:shade val="45000"/>
                <a:satMod val="135000"/>
              </a:schemeClr>
              <a:prstClr val="white"/>
            </a:duotone>
          </a:blip>
          <a:srcRect l="917" r="66972" b="-13793"/>
          <a:stretch/>
        </p:blipFill>
        <p:spPr>
          <a:xfrm>
            <a:off x="4024970" y="1862503"/>
            <a:ext cx="307734" cy="283476"/>
          </a:xfrm>
          <a:prstGeom prst="rect">
            <a:avLst/>
          </a:prstGeom>
        </p:spPr>
      </p:pic>
      <p:pic>
        <p:nvPicPr>
          <p:cNvPr id="5" name="Picture 4">
            <a:extLst>
              <a:ext uri="{FF2B5EF4-FFF2-40B4-BE49-F238E27FC236}">
                <a16:creationId xmlns:a16="http://schemas.microsoft.com/office/drawing/2014/main" id="{AEC58056-50D2-5A33-9680-5B990F832DE2}"/>
              </a:ext>
            </a:extLst>
          </p:cNvPr>
          <p:cNvPicPr>
            <a:picLocks noChangeAspect="1"/>
          </p:cNvPicPr>
          <p:nvPr/>
        </p:nvPicPr>
        <p:blipFill>
          <a:blip r:embed="rId2">
            <a:duotone>
              <a:schemeClr val="accent4">
                <a:shade val="45000"/>
                <a:satMod val="135000"/>
              </a:schemeClr>
              <a:prstClr val="white"/>
            </a:duotone>
          </a:blip>
          <a:stretch>
            <a:fillRect/>
          </a:stretch>
        </p:blipFill>
        <p:spPr>
          <a:xfrm>
            <a:off x="4993524" y="2609148"/>
            <a:ext cx="958362" cy="249116"/>
          </a:xfrm>
          <a:prstGeom prst="rect">
            <a:avLst/>
          </a:prstGeom>
        </p:spPr>
      </p:pic>
    </p:spTree>
    <p:extLst>
      <p:ext uri="{BB962C8B-B14F-4D97-AF65-F5344CB8AC3E}">
        <p14:creationId xmlns:p14="http://schemas.microsoft.com/office/powerpoint/2010/main" val="3711899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This source term treatment requires the analytic treatment of three coupled source terms </a:t>
            </a:r>
          </a:p>
          <a:p>
            <a:endParaRPr lang="en-GB" sz="1800" dirty="0">
              <a:cs typeface="Arial"/>
            </a:endParaRPr>
          </a:p>
          <a:p>
            <a:endParaRPr lang="en-GB" sz="1800" dirty="0">
              <a:cs typeface="Arial"/>
            </a:endParaRPr>
          </a:p>
          <a:p>
            <a:endParaRPr lang="en-GB" sz="1800" dirty="0">
              <a:cs typeface="Arial"/>
            </a:endParaRPr>
          </a:p>
          <a:p>
            <a:endParaRPr lang="en-GB" sz="1800" dirty="0">
              <a:cs typeface="Arial"/>
            </a:endParaRPr>
          </a:p>
          <a:p>
            <a:r>
              <a:rPr lang="en-GB" sz="1800" dirty="0">
                <a:cs typeface="Arial"/>
              </a:rPr>
              <a:t>The source term for all other conserved variables simply states that they are </a:t>
            </a:r>
            <a:r>
              <a:rPr lang="en-GB" sz="1800" b="1" dirty="0">
                <a:cs typeface="Arial"/>
              </a:rPr>
              <a:t>constant during the relaxation procedure </a:t>
            </a:r>
            <a:r>
              <a:rPr lang="en-GB" sz="1800" dirty="0">
                <a:cs typeface="Arial"/>
              </a:rPr>
              <a:t>(which is, itself, important)</a:t>
            </a:r>
          </a:p>
          <a:p>
            <a:r>
              <a:rPr lang="en-GB" sz="1800" dirty="0">
                <a:cs typeface="Arial"/>
              </a:rPr>
              <a:t>In order to solve this, we know that the solution </a:t>
            </a:r>
            <a:r>
              <a:rPr lang="en-GB" sz="1800" b="1" dirty="0">
                <a:cs typeface="Arial"/>
              </a:rPr>
              <a:t>must</a:t>
            </a:r>
            <a:r>
              <a:rPr lang="en-GB" sz="1800" dirty="0">
                <a:cs typeface="Arial"/>
              </a:rPr>
              <a:t> give</a:t>
            </a:r>
          </a:p>
          <a:p>
            <a:r>
              <a:rPr lang="en-GB" sz="1800" dirty="0">
                <a:cs typeface="Arial"/>
              </a:rPr>
              <a:t>This is sufficient to close the system; we have four independent variables, the two densities, the volume fraction and the new pressure</a:t>
            </a:r>
          </a:p>
        </p:txBody>
      </p:sp>
      <p:pic>
        <p:nvPicPr>
          <p:cNvPr id="6" name="Picture 5" descr="A black and white image of letters and numbers&#10;&#10;Description automatically generated">
            <a:extLst>
              <a:ext uri="{FF2B5EF4-FFF2-40B4-BE49-F238E27FC236}">
                <a16:creationId xmlns:a16="http://schemas.microsoft.com/office/drawing/2014/main" id="{450CAAE3-6433-53D3-08FF-C84053312E67}"/>
              </a:ext>
            </a:extLst>
          </p:cNvPr>
          <p:cNvPicPr>
            <a:picLocks noChangeAspect="1"/>
          </p:cNvPicPr>
          <p:nvPr/>
        </p:nvPicPr>
        <p:blipFill>
          <a:blip r:embed="rId2"/>
          <a:stretch>
            <a:fillRect/>
          </a:stretch>
        </p:blipFill>
        <p:spPr>
          <a:xfrm>
            <a:off x="1930974" y="2766918"/>
            <a:ext cx="1193556" cy="577362"/>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444D2D6C-C094-C36D-F9B9-37E7B8AF8BC7}"/>
              </a:ext>
            </a:extLst>
          </p:cNvPr>
          <p:cNvPicPr>
            <a:picLocks noChangeAspect="1"/>
          </p:cNvPicPr>
          <p:nvPr/>
        </p:nvPicPr>
        <p:blipFill rotWithShape="1">
          <a:blip r:embed="rId3"/>
          <a:srcRect r="43189" b="-1220"/>
          <a:stretch/>
        </p:blipFill>
        <p:spPr>
          <a:xfrm>
            <a:off x="4723805" y="2734038"/>
            <a:ext cx="2924045" cy="645921"/>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C021D4E3-3A3F-E558-6ED3-B79CE2EF18B8}"/>
              </a:ext>
            </a:extLst>
          </p:cNvPr>
          <p:cNvPicPr>
            <a:picLocks noChangeAspect="1"/>
          </p:cNvPicPr>
          <p:nvPr/>
        </p:nvPicPr>
        <p:blipFill rotWithShape="1">
          <a:blip r:embed="rId3"/>
          <a:srcRect l="61205" b="-1220"/>
          <a:stretch/>
        </p:blipFill>
        <p:spPr>
          <a:xfrm>
            <a:off x="5251343" y="2004276"/>
            <a:ext cx="1943105" cy="654714"/>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CB3B0344-7ACC-8BB4-3CE6-7AB03CE99EBC}"/>
              </a:ext>
            </a:extLst>
          </p:cNvPr>
          <p:cNvPicPr>
            <a:picLocks noChangeAspect="1"/>
          </p:cNvPicPr>
          <p:nvPr/>
        </p:nvPicPr>
        <p:blipFill rotWithShape="1">
          <a:blip r:embed="rId3"/>
          <a:srcRect l="27655" r="43188" b="-2198"/>
          <a:stretch/>
        </p:blipFill>
        <p:spPr>
          <a:xfrm>
            <a:off x="6182357" y="3498968"/>
            <a:ext cx="1500723" cy="652160"/>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B3980FE9-F360-8C7F-7AB4-DA560532895C}"/>
              </a:ext>
            </a:extLst>
          </p:cNvPr>
          <p:cNvPicPr>
            <a:picLocks noChangeAspect="1"/>
          </p:cNvPicPr>
          <p:nvPr/>
        </p:nvPicPr>
        <p:blipFill rotWithShape="1">
          <a:blip r:embed="rId3"/>
          <a:srcRect l="20342" t="33333" r="73333" b="30555"/>
          <a:stretch/>
        </p:blipFill>
        <p:spPr>
          <a:xfrm>
            <a:off x="5952947" y="3711763"/>
            <a:ext cx="325542" cy="230440"/>
          </a:xfrm>
          <a:prstGeom prst="rect">
            <a:avLst/>
          </a:prstGeom>
        </p:spPr>
      </p:pic>
      <p:pic>
        <p:nvPicPr>
          <p:cNvPr id="11" name="Picture 10" descr="A black and white text&#10;&#10;Description automatically generated">
            <a:extLst>
              <a:ext uri="{FF2B5EF4-FFF2-40B4-BE49-F238E27FC236}">
                <a16:creationId xmlns:a16="http://schemas.microsoft.com/office/drawing/2014/main" id="{4B8E9047-6856-75DB-FA8A-9034D09602F5}"/>
              </a:ext>
            </a:extLst>
          </p:cNvPr>
          <p:cNvPicPr>
            <a:picLocks noChangeAspect="1"/>
          </p:cNvPicPr>
          <p:nvPr/>
        </p:nvPicPr>
        <p:blipFill>
          <a:blip r:embed="rId4"/>
          <a:stretch>
            <a:fillRect/>
          </a:stretch>
        </p:blipFill>
        <p:spPr>
          <a:xfrm>
            <a:off x="5044908" y="3519297"/>
            <a:ext cx="823358" cy="605218"/>
          </a:xfrm>
          <a:prstGeom prst="rect">
            <a:avLst/>
          </a:prstGeom>
        </p:spPr>
      </p:pic>
      <p:cxnSp>
        <p:nvCxnSpPr>
          <p:cNvPr id="12" name="Straight Arrow Connector 11">
            <a:extLst>
              <a:ext uri="{FF2B5EF4-FFF2-40B4-BE49-F238E27FC236}">
                <a16:creationId xmlns:a16="http://schemas.microsoft.com/office/drawing/2014/main" id="{A02BB1FC-BC70-C734-2D81-D7D482D8316E}"/>
              </a:ext>
            </a:extLst>
          </p:cNvPr>
          <p:cNvCxnSpPr/>
          <p:nvPr/>
        </p:nvCxnSpPr>
        <p:spPr>
          <a:xfrm flipV="1">
            <a:off x="3218271" y="2403324"/>
            <a:ext cx="1818982" cy="7054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F1922-778A-602A-5586-2DA248460930}"/>
              </a:ext>
            </a:extLst>
          </p:cNvPr>
          <p:cNvCxnSpPr>
            <a:cxnSpLocks/>
          </p:cNvCxnSpPr>
          <p:nvPr/>
        </p:nvCxnSpPr>
        <p:spPr>
          <a:xfrm flipV="1">
            <a:off x="3288393" y="3076500"/>
            <a:ext cx="1475381" cy="11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74D9D9-812B-4246-025F-FC6E1C642C64}"/>
              </a:ext>
            </a:extLst>
          </p:cNvPr>
          <p:cNvCxnSpPr>
            <a:cxnSpLocks/>
          </p:cNvCxnSpPr>
          <p:nvPr/>
        </p:nvCxnSpPr>
        <p:spPr>
          <a:xfrm>
            <a:off x="3218270" y="3115771"/>
            <a:ext cx="1608615" cy="6479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DBE021F-3DAF-3836-E32E-6AEFA7323FB6}"/>
              </a:ext>
            </a:extLst>
          </p:cNvPr>
          <p:cNvPicPr>
            <a:picLocks noChangeAspect="1"/>
          </p:cNvPicPr>
          <p:nvPr/>
        </p:nvPicPr>
        <p:blipFill>
          <a:blip r:embed="rId5">
            <a:duotone>
              <a:schemeClr val="accent4">
                <a:shade val="45000"/>
                <a:satMod val="135000"/>
              </a:schemeClr>
              <a:prstClr val="white"/>
            </a:duotone>
          </a:blip>
          <a:stretch>
            <a:fillRect/>
          </a:stretch>
        </p:blipFill>
        <p:spPr>
          <a:xfrm>
            <a:off x="6558055" y="5014318"/>
            <a:ext cx="976313" cy="258366"/>
          </a:xfrm>
          <a:prstGeom prst="rect">
            <a:avLst/>
          </a:prstGeom>
        </p:spPr>
      </p:pic>
    </p:spTree>
    <p:extLst>
      <p:ext uri="{BB962C8B-B14F-4D97-AF65-F5344CB8AC3E}">
        <p14:creationId xmlns:p14="http://schemas.microsoft.com/office/powerpoint/2010/main" val="39053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The first step is to remove     , since we don't want to deal with quantities tending to infinity</a:t>
            </a:r>
          </a:p>
          <a:p>
            <a:endParaRPr lang="en-GB" sz="1800" dirty="0">
              <a:cs typeface="Arial"/>
            </a:endParaRPr>
          </a:p>
          <a:p>
            <a:endParaRPr lang="en-GB" sz="1800" dirty="0">
              <a:cs typeface="Arial"/>
            </a:endParaRPr>
          </a:p>
          <a:p>
            <a:r>
              <a:rPr lang="en-GB" sz="1800" dirty="0">
                <a:cs typeface="Arial"/>
              </a:rPr>
              <a:t>We do this by combining these two equations, and using the fact that the conserved terms are constant during this source treatment</a:t>
            </a:r>
          </a:p>
          <a:p>
            <a:endParaRPr lang="en-GB" sz="1800" dirty="0">
              <a:cs typeface="Arial"/>
            </a:endParaRPr>
          </a:p>
          <a:p>
            <a:endParaRPr lang="en-GB" sz="1800" dirty="0">
              <a:cs typeface="Arial"/>
            </a:endParaRPr>
          </a:p>
          <a:p>
            <a:r>
              <a:rPr lang="en-GB" sz="1800" dirty="0">
                <a:cs typeface="Arial"/>
              </a:rPr>
              <a:t>The aim here is to be able to write the source term as a relationship between specific internal energy and density (and remove volume fraction) - then we can use the equation of state to equilibrate pressure</a:t>
            </a:r>
          </a:p>
        </p:txBody>
      </p:sp>
      <p:pic>
        <p:nvPicPr>
          <p:cNvPr id="7" name="Picture 6" descr="A black text on a white background&#10;&#10;Description automatically generated">
            <a:extLst>
              <a:ext uri="{FF2B5EF4-FFF2-40B4-BE49-F238E27FC236}">
                <a16:creationId xmlns:a16="http://schemas.microsoft.com/office/drawing/2014/main" id="{444D2D6C-C094-C36D-F9B9-37E7B8AF8BC7}"/>
              </a:ext>
            </a:extLst>
          </p:cNvPr>
          <p:cNvPicPr>
            <a:picLocks noChangeAspect="1"/>
          </p:cNvPicPr>
          <p:nvPr/>
        </p:nvPicPr>
        <p:blipFill rotWithShape="1">
          <a:blip r:embed="rId2"/>
          <a:srcRect r="43189" b="-1220"/>
          <a:stretch/>
        </p:blipFill>
        <p:spPr>
          <a:xfrm>
            <a:off x="1769590" y="2276838"/>
            <a:ext cx="3401981" cy="751497"/>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C021D4E3-3A3F-E558-6ED3-B79CE2EF18B8}"/>
              </a:ext>
            </a:extLst>
          </p:cNvPr>
          <p:cNvPicPr>
            <a:picLocks noChangeAspect="1"/>
          </p:cNvPicPr>
          <p:nvPr/>
        </p:nvPicPr>
        <p:blipFill rotWithShape="1">
          <a:blip r:embed="rId2"/>
          <a:srcRect l="61205" b="-1220"/>
          <a:stretch/>
        </p:blipFill>
        <p:spPr>
          <a:xfrm>
            <a:off x="5172212" y="2276838"/>
            <a:ext cx="2230341" cy="751496"/>
          </a:xfrm>
          <a:prstGeom prst="rect">
            <a:avLst/>
          </a:prstGeom>
        </p:spPr>
      </p:pic>
      <p:pic>
        <p:nvPicPr>
          <p:cNvPr id="5" name="Picture 4">
            <a:extLst>
              <a:ext uri="{FF2B5EF4-FFF2-40B4-BE49-F238E27FC236}">
                <a16:creationId xmlns:a16="http://schemas.microsoft.com/office/drawing/2014/main" id="{E8E9B9DA-C434-86D5-CB14-EA3C6343D021}"/>
              </a:ext>
            </a:extLst>
          </p:cNvPr>
          <p:cNvPicPr>
            <a:picLocks noChangeAspect="1"/>
          </p:cNvPicPr>
          <p:nvPr/>
        </p:nvPicPr>
        <p:blipFill rotWithShape="1">
          <a:blip r:embed="rId3">
            <a:duotone>
              <a:schemeClr val="accent4">
                <a:shade val="45000"/>
                <a:satMod val="135000"/>
              </a:schemeClr>
              <a:prstClr val="white"/>
            </a:duotone>
          </a:blip>
          <a:srcRect l="917" t="-1" r="74140" b="-11948"/>
          <a:stretch/>
        </p:blipFill>
        <p:spPr>
          <a:xfrm>
            <a:off x="3356856" y="1583577"/>
            <a:ext cx="239036" cy="278882"/>
          </a:xfrm>
          <a:prstGeom prst="rect">
            <a:avLst/>
          </a:prstGeom>
        </p:spPr>
      </p:pic>
      <p:pic>
        <p:nvPicPr>
          <p:cNvPr id="17" name="Picture 16">
            <a:extLst>
              <a:ext uri="{FF2B5EF4-FFF2-40B4-BE49-F238E27FC236}">
                <a16:creationId xmlns:a16="http://schemas.microsoft.com/office/drawing/2014/main" id="{87581188-7536-A168-FCE9-DBE00605157A}"/>
              </a:ext>
            </a:extLst>
          </p:cNvPr>
          <p:cNvPicPr>
            <a:picLocks noChangeAspect="1"/>
          </p:cNvPicPr>
          <p:nvPr/>
        </p:nvPicPr>
        <p:blipFill>
          <a:blip r:embed="rId4"/>
          <a:stretch>
            <a:fillRect/>
          </a:stretch>
        </p:blipFill>
        <p:spPr>
          <a:xfrm>
            <a:off x="3367454" y="4007818"/>
            <a:ext cx="2655277" cy="688749"/>
          </a:xfrm>
          <a:prstGeom prst="rect">
            <a:avLst/>
          </a:prstGeom>
        </p:spPr>
      </p:pic>
    </p:spTree>
    <p:extLst>
      <p:ext uri="{BB962C8B-B14F-4D97-AF65-F5344CB8AC3E}">
        <p14:creationId xmlns:p14="http://schemas.microsoft.com/office/powerpoint/2010/main" val="68759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As with the other cases in which we have worked with equations of state, it works out neater (or, at least, follows the literature) if we use specific volume</a:t>
            </a:r>
          </a:p>
          <a:p>
            <a:endParaRPr lang="en-GB" sz="1800" dirty="0">
              <a:cs typeface="Arial"/>
            </a:endParaRPr>
          </a:p>
          <a:p>
            <a:r>
              <a:rPr lang="en-GB" sz="1800" dirty="0">
                <a:cs typeface="Arial"/>
              </a:rPr>
              <a:t>We obtain a direct relationship between specific internal energy and specific volume</a:t>
            </a:r>
          </a:p>
          <a:p>
            <a:endParaRPr lang="en-GB" sz="1800" dirty="0">
              <a:cs typeface="Arial"/>
            </a:endParaRPr>
          </a:p>
          <a:p>
            <a:r>
              <a:rPr lang="en-GB" sz="1800" dirty="0">
                <a:cs typeface="Arial"/>
              </a:rPr>
              <a:t>Following the same process of removing the relaxation parameter, but for the liquid, gives</a:t>
            </a:r>
            <a:endParaRPr lang="en-GB" dirty="0">
              <a:cs typeface="Arial"/>
            </a:endParaRPr>
          </a:p>
          <a:p>
            <a:endParaRPr lang="en-GB" sz="1800" dirty="0">
              <a:cs typeface="Arial"/>
            </a:endParaRPr>
          </a:p>
          <a:p>
            <a:r>
              <a:rPr lang="en-GB" sz="1800" dirty="0">
                <a:cs typeface="Arial"/>
              </a:rPr>
              <a:t>Treating the source term analytically means we now have to integrate these two quantities</a:t>
            </a:r>
          </a:p>
          <a:p>
            <a:endParaRPr lang="en-GB" sz="1800" dirty="0">
              <a:latin typeface="sans-serif"/>
              <a:cs typeface="Arial"/>
            </a:endParaRPr>
          </a:p>
        </p:txBody>
      </p:sp>
      <p:pic>
        <p:nvPicPr>
          <p:cNvPr id="4" name="Picture 3">
            <a:extLst>
              <a:ext uri="{FF2B5EF4-FFF2-40B4-BE49-F238E27FC236}">
                <a16:creationId xmlns:a16="http://schemas.microsoft.com/office/drawing/2014/main" id="{700F8F38-48EC-0969-AB20-D2183F96364A}"/>
              </a:ext>
            </a:extLst>
          </p:cNvPr>
          <p:cNvPicPr>
            <a:picLocks noChangeAspect="1"/>
          </p:cNvPicPr>
          <p:nvPr/>
        </p:nvPicPr>
        <p:blipFill>
          <a:blip r:embed="rId3">
            <a:duotone>
              <a:schemeClr val="accent4">
                <a:shade val="45000"/>
                <a:satMod val="135000"/>
              </a:schemeClr>
              <a:prstClr val="white"/>
            </a:duotone>
          </a:blip>
          <a:stretch>
            <a:fillRect/>
          </a:stretch>
        </p:blipFill>
        <p:spPr>
          <a:xfrm>
            <a:off x="694155" y="2101845"/>
            <a:ext cx="1241914" cy="315058"/>
          </a:xfrm>
          <a:prstGeom prst="rect">
            <a:avLst/>
          </a:prstGeom>
        </p:spPr>
      </p:pic>
      <p:pic>
        <p:nvPicPr>
          <p:cNvPr id="6" name="Picture 5">
            <a:extLst>
              <a:ext uri="{FF2B5EF4-FFF2-40B4-BE49-F238E27FC236}">
                <a16:creationId xmlns:a16="http://schemas.microsoft.com/office/drawing/2014/main" id="{5306D017-DB25-91F7-2FC7-33F30A455700}"/>
              </a:ext>
            </a:extLst>
          </p:cNvPr>
          <p:cNvPicPr>
            <a:picLocks noChangeAspect="1"/>
          </p:cNvPicPr>
          <p:nvPr/>
        </p:nvPicPr>
        <p:blipFill>
          <a:blip r:embed="rId4"/>
          <a:stretch>
            <a:fillRect/>
          </a:stretch>
        </p:blipFill>
        <p:spPr>
          <a:xfrm>
            <a:off x="1936069" y="3313922"/>
            <a:ext cx="5486399" cy="681787"/>
          </a:xfrm>
          <a:prstGeom prst="rect">
            <a:avLst/>
          </a:prstGeom>
        </p:spPr>
      </p:pic>
      <p:pic>
        <p:nvPicPr>
          <p:cNvPr id="9" name="Picture 8" descr="A black and white math equation&#10;&#10;Description automatically generated">
            <a:extLst>
              <a:ext uri="{FF2B5EF4-FFF2-40B4-BE49-F238E27FC236}">
                <a16:creationId xmlns:a16="http://schemas.microsoft.com/office/drawing/2014/main" id="{CC732100-C357-44E0-8D8A-715929372CC5}"/>
              </a:ext>
            </a:extLst>
          </p:cNvPr>
          <p:cNvPicPr>
            <a:picLocks noChangeAspect="1"/>
          </p:cNvPicPr>
          <p:nvPr/>
        </p:nvPicPr>
        <p:blipFill>
          <a:blip r:embed="rId5"/>
          <a:stretch>
            <a:fillRect/>
          </a:stretch>
        </p:blipFill>
        <p:spPr>
          <a:xfrm>
            <a:off x="3752484" y="4450740"/>
            <a:ext cx="1700580" cy="638176"/>
          </a:xfrm>
          <a:prstGeom prst="rect">
            <a:avLst/>
          </a:prstGeom>
        </p:spPr>
      </p:pic>
    </p:spTree>
    <p:extLst>
      <p:ext uri="{BB962C8B-B14F-4D97-AF65-F5344CB8AC3E}">
        <p14:creationId xmlns:p14="http://schemas.microsoft.com/office/powerpoint/2010/main" val="26497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We use a subscript    for either the gas or the liquid states </a:t>
            </a:r>
          </a:p>
          <a:p>
            <a:endParaRPr lang="en-GB" sz="1800" dirty="0">
              <a:cs typeface="Arial"/>
            </a:endParaRPr>
          </a:p>
          <a:p>
            <a:endParaRPr lang="en-GB" sz="1800" dirty="0">
              <a:cs typeface="Arial"/>
            </a:endParaRPr>
          </a:p>
          <a:p>
            <a:r>
              <a:rPr lang="en-GB" sz="1800" dirty="0">
                <a:cs typeface="Arial"/>
              </a:rPr>
              <a:t>All quantities with superscript 0 are the initial states computed in the balance-law update part</a:t>
            </a:r>
          </a:p>
          <a:p>
            <a:r>
              <a:rPr lang="en-GB" sz="1800" dirty="0">
                <a:cs typeface="Arial"/>
              </a:rPr>
              <a:t>It is at this step, an approximation is necessary – we don't know how to compute a</a:t>
            </a:r>
            <a:endParaRPr lang="en-GB" dirty="0">
              <a:cs typeface="Arial"/>
            </a:endParaRPr>
          </a:p>
          <a:p>
            <a:r>
              <a:rPr lang="en-GB" sz="1800" dirty="0">
                <a:cs typeface="Arial"/>
              </a:rPr>
              <a:t>Saurel show that we can assume that                  is sufficient, where pressure without any subscript is the </a:t>
            </a:r>
            <a:r>
              <a:rPr lang="en-GB" sz="1800" b="1" dirty="0">
                <a:cs typeface="Arial"/>
              </a:rPr>
              <a:t>single relaxed pressure</a:t>
            </a:r>
            <a:r>
              <a:rPr lang="en-GB" sz="1800" dirty="0">
                <a:cs typeface="Arial"/>
              </a:rPr>
              <a:t> that both liquid and gas reach through cavitation</a:t>
            </a:r>
            <a:endParaRPr lang="en-GB" dirty="0"/>
          </a:p>
          <a:p>
            <a:r>
              <a:rPr lang="en-GB" sz="1800" dirty="0">
                <a:cs typeface="Arial"/>
              </a:rPr>
              <a:t>This assumption is consistent with instantaneous relaxation, the interfacial pressure immediately becomes the relaxed pressure</a:t>
            </a:r>
          </a:p>
          <a:p>
            <a:endParaRPr lang="en-GB" sz="1800" dirty="0">
              <a:latin typeface="sans-serif"/>
              <a:cs typeface="Arial"/>
            </a:endParaRPr>
          </a:p>
        </p:txBody>
      </p:sp>
      <p:pic>
        <p:nvPicPr>
          <p:cNvPr id="5" name="Picture 4" descr="A black and white image of letters&#10;&#10;Description automatically generated">
            <a:extLst>
              <a:ext uri="{FF2B5EF4-FFF2-40B4-BE49-F238E27FC236}">
                <a16:creationId xmlns:a16="http://schemas.microsoft.com/office/drawing/2014/main" id="{C81BD502-B85F-C548-7B1D-185ED5E3DEFB}"/>
              </a:ext>
            </a:extLst>
          </p:cNvPr>
          <p:cNvPicPr>
            <a:picLocks noChangeAspect="1"/>
          </p:cNvPicPr>
          <p:nvPr/>
        </p:nvPicPr>
        <p:blipFill>
          <a:blip r:embed="rId2"/>
          <a:stretch>
            <a:fillRect/>
          </a:stretch>
        </p:blipFill>
        <p:spPr>
          <a:xfrm>
            <a:off x="1019908" y="1890983"/>
            <a:ext cx="7095392" cy="1088971"/>
          </a:xfrm>
          <a:prstGeom prst="rect">
            <a:avLst/>
          </a:prstGeom>
        </p:spPr>
      </p:pic>
      <p:pic>
        <p:nvPicPr>
          <p:cNvPr id="7" name="Picture 6">
            <a:extLst>
              <a:ext uri="{FF2B5EF4-FFF2-40B4-BE49-F238E27FC236}">
                <a16:creationId xmlns:a16="http://schemas.microsoft.com/office/drawing/2014/main" id="{680CEDAC-627B-23E2-5560-F29F09DC6A3D}"/>
              </a:ext>
            </a:extLst>
          </p:cNvPr>
          <p:cNvPicPr>
            <a:picLocks noChangeAspect="1"/>
          </p:cNvPicPr>
          <p:nvPr/>
        </p:nvPicPr>
        <p:blipFill rotWithShape="1">
          <a:blip r:embed="rId3">
            <a:duotone>
              <a:schemeClr val="accent4">
                <a:shade val="45000"/>
                <a:satMod val="135000"/>
              </a:schemeClr>
              <a:prstClr val="white"/>
            </a:duotone>
          </a:blip>
          <a:srcRect t="10907"/>
          <a:stretch/>
        </p:blipFill>
        <p:spPr>
          <a:xfrm>
            <a:off x="1759040" y="4061253"/>
            <a:ext cx="452072" cy="265681"/>
          </a:xfrm>
          <a:prstGeom prst="rect">
            <a:avLst/>
          </a:prstGeom>
        </p:spPr>
      </p:pic>
      <p:pic>
        <p:nvPicPr>
          <p:cNvPr id="8" name="Picture 7">
            <a:extLst>
              <a:ext uri="{FF2B5EF4-FFF2-40B4-BE49-F238E27FC236}">
                <a16:creationId xmlns:a16="http://schemas.microsoft.com/office/drawing/2014/main" id="{27AA2300-A805-E6E6-488F-6F377DFBF5D7}"/>
              </a:ext>
            </a:extLst>
          </p:cNvPr>
          <p:cNvPicPr>
            <a:picLocks noChangeAspect="1"/>
          </p:cNvPicPr>
          <p:nvPr/>
        </p:nvPicPr>
        <p:blipFill rotWithShape="1">
          <a:blip r:embed="rId3">
            <a:duotone>
              <a:schemeClr val="accent4">
                <a:shade val="45000"/>
                <a:satMod val="135000"/>
              </a:schemeClr>
              <a:prstClr val="white"/>
            </a:duotone>
          </a:blip>
          <a:srcRect l="78261" r="-1087" b="-3390"/>
          <a:stretch/>
        </p:blipFill>
        <p:spPr>
          <a:xfrm>
            <a:off x="2687226" y="1428495"/>
            <a:ext cx="163066" cy="474115"/>
          </a:xfrm>
          <a:prstGeom prst="rect">
            <a:avLst/>
          </a:prstGeom>
        </p:spPr>
      </p:pic>
      <p:pic>
        <p:nvPicPr>
          <p:cNvPr id="10" name="Picture 9">
            <a:extLst>
              <a:ext uri="{FF2B5EF4-FFF2-40B4-BE49-F238E27FC236}">
                <a16:creationId xmlns:a16="http://schemas.microsoft.com/office/drawing/2014/main" id="{3CE06DBC-0D01-3BA1-397F-9888B71D3676}"/>
              </a:ext>
            </a:extLst>
          </p:cNvPr>
          <p:cNvPicPr>
            <a:picLocks noChangeAspect="1"/>
          </p:cNvPicPr>
          <p:nvPr/>
        </p:nvPicPr>
        <p:blipFill>
          <a:blip r:embed="rId4">
            <a:duotone>
              <a:schemeClr val="accent4">
                <a:shade val="45000"/>
                <a:satMod val="135000"/>
              </a:schemeClr>
              <a:prstClr val="white"/>
            </a:duotone>
          </a:blip>
          <a:stretch>
            <a:fillRect/>
          </a:stretch>
        </p:blipFill>
        <p:spPr>
          <a:xfrm>
            <a:off x="4522970" y="4475472"/>
            <a:ext cx="978877" cy="326049"/>
          </a:xfrm>
          <a:prstGeom prst="rect">
            <a:avLst/>
          </a:prstGeom>
        </p:spPr>
      </p:pic>
    </p:spTree>
    <p:extLst>
      <p:ext uri="{BB962C8B-B14F-4D97-AF65-F5344CB8AC3E}">
        <p14:creationId xmlns:p14="http://schemas.microsoft.com/office/powerpoint/2010/main" val="118386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Using the equation of state, we now have two equations, </a:t>
            </a:r>
          </a:p>
          <a:p>
            <a:endParaRPr lang="en-GB" sz="1800" dirty="0">
              <a:cs typeface="Arial"/>
            </a:endParaRPr>
          </a:p>
          <a:p>
            <a:r>
              <a:rPr lang="en-GB" sz="1800" dirty="0">
                <a:cs typeface="Arial"/>
              </a:rPr>
              <a:t>Since we have three unknowns,           and    , we need to close the system – the volume fraction relationship is sufficient here:</a:t>
            </a:r>
            <a:endParaRPr lang="en-GB" dirty="0">
              <a:cs typeface="Arial"/>
            </a:endParaRPr>
          </a:p>
          <a:p>
            <a:endParaRPr lang="en-GB" sz="1800" dirty="0">
              <a:cs typeface="Arial"/>
            </a:endParaRPr>
          </a:p>
          <a:p>
            <a:r>
              <a:rPr lang="en-GB" sz="1800" dirty="0">
                <a:cs typeface="Arial"/>
              </a:rPr>
              <a:t>Because           quantities are conserved, we already know these in the relaxed state</a:t>
            </a:r>
          </a:p>
          <a:p>
            <a:r>
              <a:rPr lang="en-GB" sz="1800" dirty="0">
                <a:cs typeface="Arial"/>
              </a:rPr>
              <a:t>At this stage, the derivation has been quite general. If we stiffened gas (or ideal gas) equations of state, we can even solve this analytically</a:t>
            </a:r>
          </a:p>
          <a:p>
            <a:endParaRPr lang="en-GB" sz="1800" dirty="0">
              <a:cs typeface="Arial"/>
            </a:endParaRPr>
          </a:p>
          <a:p>
            <a:r>
              <a:rPr lang="en-GB" sz="1800" dirty="0">
                <a:cs typeface="Arial"/>
              </a:rPr>
              <a:t>Other </a:t>
            </a:r>
            <a:r>
              <a:rPr lang="en-GB" sz="1800" dirty="0" err="1">
                <a:cs typeface="Arial"/>
              </a:rPr>
              <a:t>EoS</a:t>
            </a:r>
            <a:r>
              <a:rPr lang="en-GB" sz="1800" dirty="0">
                <a:cs typeface="Arial"/>
              </a:rPr>
              <a:t> may require a root-finding procedure</a:t>
            </a:r>
          </a:p>
        </p:txBody>
      </p:sp>
      <p:pic>
        <p:nvPicPr>
          <p:cNvPr id="6" name="Picture 5">
            <a:extLst>
              <a:ext uri="{FF2B5EF4-FFF2-40B4-BE49-F238E27FC236}">
                <a16:creationId xmlns:a16="http://schemas.microsoft.com/office/drawing/2014/main" id="{BDB54261-9673-4A05-5862-C3F094A82BC2}"/>
              </a:ext>
            </a:extLst>
          </p:cNvPr>
          <p:cNvPicPr>
            <a:picLocks noChangeAspect="1"/>
          </p:cNvPicPr>
          <p:nvPr/>
        </p:nvPicPr>
        <p:blipFill rotWithShape="1">
          <a:blip r:embed="rId2">
            <a:duotone>
              <a:schemeClr val="accent4">
                <a:shade val="45000"/>
                <a:satMod val="135000"/>
              </a:schemeClr>
              <a:prstClr val="white"/>
            </a:duotone>
          </a:blip>
          <a:srcRect l="82802" r="-637" b="-3125"/>
          <a:stretch/>
        </p:blipFill>
        <p:spPr>
          <a:xfrm>
            <a:off x="5007189" y="2524492"/>
            <a:ext cx="247624" cy="296947"/>
          </a:xfrm>
          <a:prstGeom prst="rect">
            <a:avLst/>
          </a:prstGeom>
        </p:spPr>
      </p:pic>
      <p:pic>
        <p:nvPicPr>
          <p:cNvPr id="9" name="Picture 8">
            <a:extLst>
              <a:ext uri="{FF2B5EF4-FFF2-40B4-BE49-F238E27FC236}">
                <a16:creationId xmlns:a16="http://schemas.microsoft.com/office/drawing/2014/main" id="{AC2A8918-7747-D449-93DB-BDFAEDD0E4C3}"/>
              </a:ext>
            </a:extLst>
          </p:cNvPr>
          <p:cNvPicPr>
            <a:picLocks noChangeAspect="1"/>
          </p:cNvPicPr>
          <p:nvPr/>
        </p:nvPicPr>
        <p:blipFill rotWithShape="1">
          <a:blip r:embed="rId2">
            <a:duotone>
              <a:schemeClr val="accent4">
                <a:shade val="45000"/>
                <a:satMod val="135000"/>
              </a:schemeClr>
              <a:prstClr val="white"/>
            </a:duotone>
          </a:blip>
          <a:srcRect r="54605"/>
          <a:stretch/>
        </p:blipFill>
        <p:spPr>
          <a:xfrm>
            <a:off x="3958253" y="2533284"/>
            <a:ext cx="610329" cy="287949"/>
          </a:xfrm>
          <a:prstGeom prst="rect">
            <a:avLst/>
          </a:prstGeom>
        </p:spPr>
      </p:pic>
      <p:pic>
        <p:nvPicPr>
          <p:cNvPr id="11" name="Picture 10" descr="A close-up of a number&#10;&#10;Description automatically generated">
            <a:extLst>
              <a:ext uri="{FF2B5EF4-FFF2-40B4-BE49-F238E27FC236}">
                <a16:creationId xmlns:a16="http://schemas.microsoft.com/office/drawing/2014/main" id="{31260B8B-E764-A04B-F244-F286142A716C}"/>
              </a:ext>
            </a:extLst>
          </p:cNvPr>
          <p:cNvPicPr>
            <a:picLocks noChangeAspect="1"/>
          </p:cNvPicPr>
          <p:nvPr/>
        </p:nvPicPr>
        <p:blipFill>
          <a:blip r:embed="rId3"/>
          <a:stretch>
            <a:fillRect/>
          </a:stretch>
        </p:blipFill>
        <p:spPr>
          <a:xfrm>
            <a:off x="2725616" y="3159852"/>
            <a:ext cx="3683976" cy="441580"/>
          </a:xfrm>
          <a:prstGeom prst="rect">
            <a:avLst/>
          </a:prstGeom>
        </p:spPr>
      </p:pic>
      <p:pic>
        <p:nvPicPr>
          <p:cNvPr id="12" name="Picture 11">
            <a:extLst>
              <a:ext uri="{FF2B5EF4-FFF2-40B4-BE49-F238E27FC236}">
                <a16:creationId xmlns:a16="http://schemas.microsoft.com/office/drawing/2014/main" id="{2EA79E0D-B2ED-C37C-6D4A-B9AD109CB14C}"/>
              </a:ext>
            </a:extLst>
          </p:cNvPr>
          <p:cNvPicPr>
            <a:picLocks noChangeAspect="1"/>
          </p:cNvPicPr>
          <p:nvPr/>
        </p:nvPicPr>
        <p:blipFill>
          <a:blip r:embed="rId4">
            <a:duotone>
              <a:schemeClr val="accent4">
                <a:shade val="45000"/>
                <a:satMod val="135000"/>
              </a:schemeClr>
              <a:prstClr val="white"/>
            </a:duotone>
          </a:blip>
          <a:stretch>
            <a:fillRect/>
          </a:stretch>
        </p:blipFill>
        <p:spPr>
          <a:xfrm>
            <a:off x="1594780" y="3749338"/>
            <a:ext cx="600809" cy="310663"/>
          </a:xfrm>
          <a:prstGeom prst="rect">
            <a:avLst/>
          </a:prstGeom>
        </p:spPr>
      </p:pic>
      <p:pic>
        <p:nvPicPr>
          <p:cNvPr id="13" name="Picture 12">
            <a:extLst>
              <a:ext uri="{FF2B5EF4-FFF2-40B4-BE49-F238E27FC236}">
                <a16:creationId xmlns:a16="http://schemas.microsoft.com/office/drawing/2014/main" id="{DEEBF539-AEA2-B4FF-54AD-E1B11D94CD13}"/>
              </a:ext>
            </a:extLst>
          </p:cNvPr>
          <p:cNvPicPr>
            <a:picLocks noChangeAspect="1"/>
          </p:cNvPicPr>
          <p:nvPr/>
        </p:nvPicPr>
        <p:blipFill>
          <a:blip r:embed="rId5"/>
          <a:stretch>
            <a:fillRect/>
          </a:stretch>
        </p:blipFill>
        <p:spPr>
          <a:xfrm>
            <a:off x="3130062" y="5205022"/>
            <a:ext cx="3147646" cy="342947"/>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08CD6B21-0F06-1AF7-5487-D50A55A51870}"/>
              </a:ext>
            </a:extLst>
          </p:cNvPr>
          <p:cNvPicPr>
            <a:picLocks noChangeAspect="1"/>
          </p:cNvPicPr>
          <p:nvPr/>
        </p:nvPicPr>
        <p:blipFill>
          <a:blip r:embed="rId6"/>
          <a:stretch>
            <a:fillRect/>
          </a:stretch>
        </p:blipFill>
        <p:spPr>
          <a:xfrm>
            <a:off x="2567354" y="1889765"/>
            <a:ext cx="4070838" cy="484740"/>
          </a:xfrm>
          <a:prstGeom prst="rect">
            <a:avLst/>
          </a:prstGeom>
        </p:spPr>
      </p:pic>
    </p:spTree>
    <p:extLst>
      <p:ext uri="{BB962C8B-B14F-4D97-AF65-F5344CB8AC3E}">
        <p14:creationId xmlns:p14="http://schemas.microsoft.com/office/powerpoint/2010/main" val="220574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Using the equation of state, we get</a:t>
            </a:r>
            <a:endParaRPr lang="en-US" dirty="0"/>
          </a:p>
          <a:p>
            <a:endParaRPr lang="en-GB" sz="1800" dirty="0">
              <a:cs typeface="Arial"/>
            </a:endParaRPr>
          </a:p>
          <a:p>
            <a:endParaRPr lang="en-GB" sz="1800" dirty="0">
              <a:cs typeface="Arial"/>
            </a:endParaRPr>
          </a:p>
          <a:p>
            <a:r>
              <a:rPr lang="en-GB" sz="1800" dirty="0">
                <a:cs typeface="Arial"/>
              </a:rPr>
              <a:t>Our closure of this system came from the relationship between the two volume fractions – these can be obtained through </a:t>
            </a:r>
            <a:endParaRPr lang="en-GB" dirty="0">
              <a:cs typeface="Arial"/>
            </a:endParaRPr>
          </a:p>
          <a:p>
            <a:endParaRPr lang="en-GB" sz="1800" dirty="0">
              <a:cs typeface="Arial"/>
            </a:endParaRPr>
          </a:p>
          <a:p>
            <a:r>
              <a:rPr lang="en-GB" sz="1800" dirty="0">
                <a:cs typeface="Arial"/>
              </a:rPr>
              <a:t>This gives</a:t>
            </a:r>
          </a:p>
          <a:p>
            <a:endParaRPr lang="en-GB" sz="1800" dirty="0">
              <a:cs typeface="Arial"/>
            </a:endParaRPr>
          </a:p>
          <a:p>
            <a:endParaRPr lang="en-GB" sz="1800" dirty="0">
              <a:cs typeface="Arial"/>
            </a:endParaRPr>
          </a:p>
          <a:p>
            <a:r>
              <a:rPr lang="en-GB" sz="1800" dirty="0">
                <a:cs typeface="Arial"/>
              </a:rPr>
              <a:t>When rearranged, this is just a quadratic equation for the relaxed pressure</a:t>
            </a:r>
          </a:p>
        </p:txBody>
      </p:sp>
      <p:pic>
        <p:nvPicPr>
          <p:cNvPr id="5" name="Picture 4" descr="A black text with a plus and a line&#10;&#10;Description automatically generated">
            <a:extLst>
              <a:ext uri="{FF2B5EF4-FFF2-40B4-BE49-F238E27FC236}">
                <a16:creationId xmlns:a16="http://schemas.microsoft.com/office/drawing/2014/main" id="{863E99A0-C475-A399-BB75-15073BD6ADF0}"/>
              </a:ext>
            </a:extLst>
          </p:cNvPr>
          <p:cNvPicPr>
            <a:picLocks noChangeAspect="1"/>
          </p:cNvPicPr>
          <p:nvPr/>
        </p:nvPicPr>
        <p:blipFill>
          <a:blip r:embed="rId2"/>
          <a:stretch>
            <a:fillRect/>
          </a:stretch>
        </p:blipFill>
        <p:spPr>
          <a:xfrm>
            <a:off x="2444262" y="1918885"/>
            <a:ext cx="4255476" cy="786985"/>
          </a:xfrm>
          <a:prstGeom prst="rect">
            <a:avLst/>
          </a:prstGeom>
        </p:spPr>
      </p:pic>
      <p:pic>
        <p:nvPicPr>
          <p:cNvPr id="7" name="Picture 6" descr="A black and white image of a mathematical equation&#10;&#10;Description automatically generated">
            <a:extLst>
              <a:ext uri="{FF2B5EF4-FFF2-40B4-BE49-F238E27FC236}">
                <a16:creationId xmlns:a16="http://schemas.microsoft.com/office/drawing/2014/main" id="{0A3BE96A-0303-A501-7BE6-310440950877}"/>
              </a:ext>
            </a:extLst>
          </p:cNvPr>
          <p:cNvPicPr>
            <a:picLocks noChangeAspect="1"/>
          </p:cNvPicPr>
          <p:nvPr/>
        </p:nvPicPr>
        <p:blipFill>
          <a:blip r:embed="rId3"/>
          <a:stretch>
            <a:fillRect/>
          </a:stretch>
        </p:blipFill>
        <p:spPr>
          <a:xfrm>
            <a:off x="3323492" y="3542263"/>
            <a:ext cx="2804746" cy="775798"/>
          </a:xfrm>
          <a:prstGeom prst="rect">
            <a:avLst/>
          </a:prstGeom>
        </p:spPr>
      </p:pic>
      <p:pic>
        <p:nvPicPr>
          <p:cNvPr id="8" name="Picture 7" descr="A black symbols on a white background&#10;&#10;Description automatically generated">
            <a:extLst>
              <a:ext uri="{FF2B5EF4-FFF2-40B4-BE49-F238E27FC236}">
                <a16:creationId xmlns:a16="http://schemas.microsoft.com/office/drawing/2014/main" id="{8C6E9229-52A5-4EF3-52A9-01BA86173B59}"/>
              </a:ext>
            </a:extLst>
          </p:cNvPr>
          <p:cNvPicPr>
            <a:picLocks noChangeAspect="1"/>
          </p:cNvPicPr>
          <p:nvPr/>
        </p:nvPicPr>
        <p:blipFill>
          <a:blip r:embed="rId4"/>
          <a:stretch>
            <a:fillRect/>
          </a:stretch>
        </p:blipFill>
        <p:spPr>
          <a:xfrm>
            <a:off x="3024553" y="4670500"/>
            <a:ext cx="3402624" cy="770154"/>
          </a:xfrm>
          <a:prstGeom prst="rect">
            <a:avLst/>
          </a:prstGeom>
        </p:spPr>
      </p:pic>
    </p:spTree>
    <p:extLst>
      <p:ext uri="{BB962C8B-B14F-4D97-AF65-F5344CB8AC3E}">
        <p14:creationId xmlns:p14="http://schemas.microsoft.com/office/powerpoint/2010/main" val="57340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Pressure relaxation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The negative root of this equation gives the relaxed pressure (one between the two initial values)</a:t>
            </a:r>
            <a:endParaRPr lang="en-US" dirty="0">
              <a:cs typeface="Arial"/>
            </a:endParaRPr>
          </a:p>
          <a:p>
            <a:r>
              <a:rPr lang="en-GB" sz="1800" dirty="0">
                <a:cs typeface="Arial"/>
              </a:rPr>
              <a:t>Once this has been found, the two densities and new volume fractions can be found through</a:t>
            </a:r>
          </a:p>
          <a:p>
            <a:endParaRPr lang="en-GB" sz="1800" dirty="0">
              <a:cs typeface="Arial"/>
            </a:endParaRPr>
          </a:p>
          <a:p>
            <a:endParaRPr lang="en-GB" sz="1800" dirty="0">
              <a:cs typeface="Arial"/>
            </a:endParaRPr>
          </a:p>
          <a:p>
            <a:r>
              <a:rPr lang="en-GB" sz="1800" dirty="0">
                <a:cs typeface="Arial"/>
              </a:rPr>
              <a:t>The equation of state </a:t>
            </a:r>
            <a:r>
              <a:rPr lang="en-GB" sz="1800" b="1" dirty="0">
                <a:cs typeface="Arial"/>
              </a:rPr>
              <a:t>could </a:t>
            </a:r>
            <a:r>
              <a:rPr lang="en-GB" sz="1800" dirty="0">
                <a:cs typeface="Arial"/>
              </a:rPr>
              <a:t>now be used to compute the specific internal energy, but this is where Saurel et al. apply a correction term to help conservation</a:t>
            </a:r>
          </a:p>
          <a:p>
            <a:r>
              <a:rPr lang="en-GB" sz="1800" dirty="0">
                <a:cs typeface="Arial"/>
              </a:rPr>
              <a:t>This is done by obtaining a pressure directly from the conservative total energy evolution</a:t>
            </a:r>
          </a:p>
        </p:txBody>
      </p:sp>
      <p:pic>
        <p:nvPicPr>
          <p:cNvPr id="5" name="Picture 4" descr="A black text with a plus and a line&#10;&#10;Description automatically generated">
            <a:extLst>
              <a:ext uri="{FF2B5EF4-FFF2-40B4-BE49-F238E27FC236}">
                <a16:creationId xmlns:a16="http://schemas.microsoft.com/office/drawing/2014/main" id="{863E99A0-C475-A399-BB75-15073BD6ADF0}"/>
              </a:ext>
            </a:extLst>
          </p:cNvPr>
          <p:cNvPicPr>
            <a:picLocks noChangeAspect="1"/>
          </p:cNvPicPr>
          <p:nvPr/>
        </p:nvPicPr>
        <p:blipFill>
          <a:blip r:embed="rId2"/>
          <a:stretch>
            <a:fillRect/>
          </a:stretch>
        </p:blipFill>
        <p:spPr>
          <a:xfrm>
            <a:off x="1415562" y="3035509"/>
            <a:ext cx="4255476" cy="786985"/>
          </a:xfrm>
          <a:prstGeom prst="rect">
            <a:avLst/>
          </a:prstGeom>
        </p:spPr>
      </p:pic>
      <p:pic>
        <p:nvPicPr>
          <p:cNvPr id="10" name="Picture 9">
            <a:extLst>
              <a:ext uri="{FF2B5EF4-FFF2-40B4-BE49-F238E27FC236}">
                <a16:creationId xmlns:a16="http://schemas.microsoft.com/office/drawing/2014/main" id="{B6157FB0-503A-3FCB-5E54-13AFC4EEAB92}"/>
              </a:ext>
            </a:extLst>
          </p:cNvPr>
          <p:cNvPicPr>
            <a:picLocks noChangeAspect="1"/>
          </p:cNvPicPr>
          <p:nvPr/>
        </p:nvPicPr>
        <p:blipFill>
          <a:blip r:embed="rId3"/>
          <a:stretch>
            <a:fillRect/>
          </a:stretch>
        </p:blipFill>
        <p:spPr>
          <a:xfrm>
            <a:off x="6233746" y="3233738"/>
            <a:ext cx="1828800" cy="390525"/>
          </a:xfrm>
          <a:prstGeom prst="rect">
            <a:avLst/>
          </a:prstGeom>
        </p:spPr>
      </p:pic>
      <p:pic>
        <p:nvPicPr>
          <p:cNvPr id="14" name="Picture 13" descr="A black text with black letters&#10;&#10;Description automatically generated">
            <a:extLst>
              <a:ext uri="{FF2B5EF4-FFF2-40B4-BE49-F238E27FC236}">
                <a16:creationId xmlns:a16="http://schemas.microsoft.com/office/drawing/2014/main" id="{540AA794-0C44-A107-3FF7-CD855EBED909}"/>
              </a:ext>
            </a:extLst>
          </p:cNvPr>
          <p:cNvPicPr>
            <a:picLocks noChangeAspect="1"/>
          </p:cNvPicPr>
          <p:nvPr/>
        </p:nvPicPr>
        <p:blipFill>
          <a:blip r:embed="rId4"/>
          <a:stretch>
            <a:fillRect/>
          </a:stretch>
        </p:blipFill>
        <p:spPr>
          <a:xfrm>
            <a:off x="967154" y="5349849"/>
            <a:ext cx="5292968" cy="747886"/>
          </a:xfrm>
          <a:prstGeom prst="rect">
            <a:avLst/>
          </a:prstGeom>
        </p:spPr>
      </p:pic>
      <p:sp>
        <p:nvSpPr>
          <p:cNvPr id="15" name="Rectangle 14">
            <a:extLst>
              <a:ext uri="{FF2B5EF4-FFF2-40B4-BE49-F238E27FC236}">
                <a16:creationId xmlns:a16="http://schemas.microsoft.com/office/drawing/2014/main" id="{EE42E5EC-7341-8F94-5128-2572D9BC73E0}"/>
              </a:ext>
            </a:extLst>
          </p:cNvPr>
          <p:cNvSpPr/>
          <p:nvPr/>
        </p:nvSpPr>
        <p:spPr>
          <a:xfrm>
            <a:off x="4009292" y="5354515"/>
            <a:ext cx="879230" cy="3604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6226EDA-3784-5F1E-0F53-E82B040D8B58}"/>
              </a:ext>
            </a:extLst>
          </p:cNvPr>
          <p:cNvSpPr txBox="1"/>
          <p:nvPr/>
        </p:nvSpPr>
        <p:spPr>
          <a:xfrm>
            <a:off x="6453068" y="5226506"/>
            <a:ext cx="24706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Total </a:t>
            </a:r>
            <a:endParaRPr lang="en-GB" dirty="0"/>
          </a:p>
        </p:txBody>
      </p:sp>
      <p:pic>
        <p:nvPicPr>
          <p:cNvPr id="17" name="Picture 16">
            <a:extLst>
              <a:ext uri="{FF2B5EF4-FFF2-40B4-BE49-F238E27FC236}">
                <a16:creationId xmlns:a16="http://schemas.microsoft.com/office/drawing/2014/main" id="{2E191BF2-3FD0-D2DD-D494-1C112F1BA05D}"/>
              </a:ext>
            </a:extLst>
          </p:cNvPr>
          <p:cNvPicPr>
            <a:picLocks noChangeAspect="1"/>
          </p:cNvPicPr>
          <p:nvPr/>
        </p:nvPicPr>
        <p:blipFill>
          <a:blip r:embed="rId5">
            <a:duotone>
              <a:schemeClr val="accent4">
                <a:shade val="45000"/>
                <a:satMod val="135000"/>
              </a:schemeClr>
              <a:prstClr val="white"/>
            </a:duotone>
          </a:blip>
          <a:stretch>
            <a:fillRect/>
          </a:stretch>
        </p:blipFill>
        <p:spPr>
          <a:xfrm>
            <a:off x="7047768" y="5258718"/>
            <a:ext cx="369083" cy="297067"/>
          </a:xfrm>
          <a:prstGeom prst="rect">
            <a:avLst/>
          </a:prstGeom>
        </p:spPr>
      </p:pic>
      <p:cxnSp>
        <p:nvCxnSpPr>
          <p:cNvPr id="18" name="Straight Arrow Connector 17">
            <a:extLst>
              <a:ext uri="{FF2B5EF4-FFF2-40B4-BE49-F238E27FC236}">
                <a16:creationId xmlns:a16="http://schemas.microsoft.com/office/drawing/2014/main" id="{121D9942-DDE7-AB9C-A6F0-A29C4AE24D54}"/>
              </a:ext>
            </a:extLst>
          </p:cNvPr>
          <p:cNvCxnSpPr>
            <a:cxnSpLocks/>
            <a:stCxn id="16" idx="1"/>
          </p:cNvCxnSpPr>
          <p:nvPr/>
        </p:nvCxnSpPr>
        <p:spPr>
          <a:xfrm flipH="1" flipV="1">
            <a:off x="4969852" y="5339128"/>
            <a:ext cx="1483216" cy="72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984351-FF10-D15B-A81A-E6D96A2F4CC7}"/>
              </a:ext>
            </a:extLst>
          </p:cNvPr>
          <p:cNvSpPr/>
          <p:nvPr/>
        </p:nvSpPr>
        <p:spPr>
          <a:xfrm>
            <a:off x="5076092" y="5383823"/>
            <a:ext cx="1195753" cy="3604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01F086B-751A-C424-C749-36F03BC57CC5}"/>
              </a:ext>
            </a:extLst>
          </p:cNvPr>
          <p:cNvSpPr txBox="1"/>
          <p:nvPr/>
        </p:nvSpPr>
        <p:spPr>
          <a:xfrm>
            <a:off x="6737839" y="5506915"/>
            <a:ext cx="33586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Mixture </a:t>
            </a:r>
            <a:endParaRPr lang="en-US" dirty="0"/>
          </a:p>
        </p:txBody>
      </p:sp>
      <p:cxnSp>
        <p:nvCxnSpPr>
          <p:cNvPr id="24" name="Straight Arrow Connector 23">
            <a:extLst>
              <a:ext uri="{FF2B5EF4-FFF2-40B4-BE49-F238E27FC236}">
                <a16:creationId xmlns:a16="http://schemas.microsoft.com/office/drawing/2014/main" id="{4A0929D3-246C-68AF-847C-A3C511FB2D3B}"/>
              </a:ext>
            </a:extLst>
          </p:cNvPr>
          <p:cNvCxnSpPr/>
          <p:nvPr/>
        </p:nvCxnSpPr>
        <p:spPr>
          <a:xfrm flipH="1">
            <a:off x="6309213" y="5702543"/>
            <a:ext cx="4572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68FDB68-86AA-CF1A-6A6B-94AF610B3038}"/>
              </a:ext>
            </a:extLst>
          </p:cNvPr>
          <p:cNvPicPr>
            <a:picLocks noChangeAspect="1"/>
          </p:cNvPicPr>
          <p:nvPr/>
        </p:nvPicPr>
        <p:blipFill>
          <a:blip r:embed="rId6">
            <a:duotone>
              <a:schemeClr val="accent4">
                <a:shade val="45000"/>
                <a:satMod val="135000"/>
              </a:schemeClr>
              <a:prstClr val="white"/>
            </a:duotone>
          </a:blip>
          <a:stretch>
            <a:fillRect/>
          </a:stretch>
        </p:blipFill>
        <p:spPr>
          <a:xfrm>
            <a:off x="7559999" y="5530766"/>
            <a:ext cx="609600" cy="352425"/>
          </a:xfrm>
          <a:prstGeom prst="rect">
            <a:avLst/>
          </a:prstGeom>
        </p:spPr>
      </p:pic>
      <p:sp>
        <p:nvSpPr>
          <p:cNvPr id="27" name="Rectangle 26">
            <a:extLst>
              <a:ext uri="{FF2B5EF4-FFF2-40B4-BE49-F238E27FC236}">
                <a16:creationId xmlns:a16="http://schemas.microsoft.com/office/drawing/2014/main" id="{475471BB-D95F-74C7-37A0-8986E1200E4F}"/>
              </a:ext>
            </a:extLst>
          </p:cNvPr>
          <p:cNvSpPr/>
          <p:nvPr/>
        </p:nvSpPr>
        <p:spPr>
          <a:xfrm>
            <a:off x="4700954" y="5747238"/>
            <a:ext cx="835269" cy="3516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FCD5A6EF-0CA3-E954-017F-EFBF2CB026B9}"/>
              </a:ext>
            </a:extLst>
          </p:cNvPr>
          <p:cNvSpPr txBox="1"/>
          <p:nvPr/>
        </p:nvSpPr>
        <p:spPr>
          <a:xfrm>
            <a:off x="6362701" y="5808784"/>
            <a:ext cx="33586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Mixture </a:t>
            </a:r>
            <a:endParaRPr lang="en-US"/>
          </a:p>
        </p:txBody>
      </p:sp>
      <p:cxnSp>
        <p:nvCxnSpPr>
          <p:cNvPr id="31" name="Straight Arrow Connector 30">
            <a:extLst>
              <a:ext uri="{FF2B5EF4-FFF2-40B4-BE49-F238E27FC236}">
                <a16:creationId xmlns:a16="http://schemas.microsoft.com/office/drawing/2014/main" id="{DAEF1290-E717-5B35-146D-350585086C89}"/>
              </a:ext>
            </a:extLst>
          </p:cNvPr>
          <p:cNvCxnSpPr/>
          <p:nvPr/>
        </p:nvCxnSpPr>
        <p:spPr>
          <a:xfrm flipH="1">
            <a:off x="5538422" y="5969243"/>
            <a:ext cx="852853" cy="879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62E7D5B-8558-1F73-3CBC-68D621C4CEDB}"/>
              </a:ext>
            </a:extLst>
          </p:cNvPr>
          <p:cNvPicPr>
            <a:picLocks noChangeAspect="1"/>
          </p:cNvPicPr>
          <p:nvPr/>
        </p:nvPicPr>
        <p:blipFill>
          <a:blip r:embed="rId7">
            <a:duotone>
              <a:schemeClr val="accent4">
                <a:shade val="45000"/>
                <a:satMod val="135000"/>
              </a:schemeClr>
              <a:prstClr val="white"/>
            </a:duotone>
          </a:blip>
          <a:stretch>
            <a:fillRect/>
          </a:stretch>
        </p:blipFill>
        <p:spPr>
          <a:xfrm>
            <a:off x="7217018" y="5864103"/>
            <a:ext cx="829409" cy="334841"/>
          </a:xfrm>
          <a:prstGeom prst="rect">
            <a:avLst/>
          </a:prstGeom>
        </p:spPr>
      </p:pic>
    </p:spTree>
    <p:extLst>
      <p:ext uri="{BB962C8B-B14F-4D97-AF65-F5344CB8AC3E}">
        <p14:creationId xmlns:p14="http://schemas.microsoft.com/office/powerpoint/2010/main" val="180201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0" grpId="0" animBg="1"/>
      <p:bldP spid="22" grpId="0"/>
      <p:bldP spid="27" grpId="0" animBg="1"/>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Notes on implementation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ea typeface="+mn-lt"/>
                <a:cs typeface="+mn-lt"/>
              </a:rPr>
              <a:t>Although standard numerical methods can be used (e.g. primitive variable MUSCL-Hancock with an HLLC approximate Riemann solver), they can be a bit unstable</a:t>
            </a:r>
          </a:p>
          <a:p>
            <a:r>
              <a:rPr lang="en-GB" sz="1800" dirty="0">
                <a:cs typeface="Arial"/>
              </a:rPr>
              <a:t>Typically, an unsplit version is required, and even then, a lower than expected CFL number (around 0.35)</a:t>
            </a:r>
          </a:p>
          <a:p>
            <a:r>
              <a:rPr lang="en-GB" sz="1800" dirty="0">
                <a:cs typeface="Arial"/>
              </a:rPr>
              <a:t>The complex nature of the equations makes it hard to identify stability criteria – such restrictions are often found for diffuse interface systems, and these are typically found by numerical experiment</a:t>
            </a:r>
          </a:p>
          <a:p>
            <a:r>
              <a:rPr lang="en-GB" sz="1800" dirty="0">
                <a:cs typeface="Arial"/>
              </a:rPr>
              <a:t>Additionally, care must be taken to ensure that all computed variables are physical, especially when an approximation is used to compute them</a:t>
            </a:r>
          </a:p>
          <a:p>
            <a:r>
              <a:rPr lang="en-GB" sz="1800" dirty="0">
                <a:cs typeface="Arial"/>
              </a:rPr>
              <a:t>A good example is           , which could easily be negative, but physically, it should be within the bounds of both materials, which in this case, means it must be positive</a:t>
            </a:r>
          </a:p>
        </p:txBody>
      </p:sp>
      <p:pic>
        <p:nvPicPr>
          <p:cNvPr id="9" name="Picture 8" descr="A black text with black letters&#10;&#10;Description automatically generated">
            <a:extLst>
              <a:ext uri="{FF2B5EF4-FFF2-40B4-BE49-F238E27FC236}">
                <a16:creationId xmlns:a16="http://schemas.microsoft.com/office/drawing/2014/main" id="{3F273210-451A-0A96-38BE-FBD65E0B00B1}"/>
              </a:ext>
            </a:extLst>
          </p:cNvPr>
          <p:cNvPicPr>
            <a:picLocks noChangeAspect="1"/>
          </p:cNvPicPr>
          <p:nvPr/>
        </p:nvPicPr>
        <p:blipFill rotWithShape="1">
          <a:blip r:embed="rId2">
            <a:duotone>
              <a:schemeClr val="accent4">
                <a:shade val="45000"/>
                <a:satMod val="135000"/>
              </a:schemeClr>
              <a:prstClr val="white"/>
            </a:duotone>
          </a:blip>
          <a:srcRect l="44387" t="37615" r="46968" b="35110"/>
          <a:stretch/>
        </p:blipFill>
        <p:spPr>
          <a:xfrm>
            <a:off x="2584939" y="5118148"/>
            <a:ext cx="656840" cy="291134"/>
          </a:xfrm>
          <a:prstGeom prst="rect">
            <a:avLst/>
          </a:prstGeom>
        </p:spPr>
      </p:pic>
    </p:spTree>
    <p:extLst>
      <p:ext uri="{BB962C8B-B14F-4D97-AF65-F5344CB8AC3E}">
        <p14:creationId xmlns:p14="http://schemas.microsoft.com/office/powerpoint/2010/main" val="298475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r>
              <a:rPr lang="en-US" altLang="en-US" dirty="0"/>
              <a:t>Cavitating flows</a:t>
            </a:r>
            <a:endParaRPr lang="en-US" dirty="0">
              <a:cs typeface="Arial"/>
            </a:endParaRPr>
          </a:p>
          <a:p>
            <a:r>
              <a:rPr lang="en-US" altLang="en-US" dirty="0">
                <a:cs typeface="Arial"/>
              </a:rPr>
              <a:t>Surface forces</a:t>
            </a:r>
            <a:endParaRPr lang="en-US" dirty="0"/>
          </a:p>
          <a:p>
            <a:r>
              <a:rPr lang="en-US" altLang="en-US" dirty="0">
                <a:cs typeface="Arial"/>
              </a:rPr>
              <a:t>Fracture</a:t>
            </a:r>
          </a:p>
          <a:p>
            <a:endParaRPr lang="en-US" altLang="en-US">
              <a:cs typeface="Arial"/>
            </a:endParaRPr>
          </a:p>
          <a:p>
            <a:endParaRPr lang="en-US" altLang="en-US">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Cavitation models in practice</a:t>
            </a:r>
            <a:endParaRPr lang="en-US" dirty="0"/>
          </a:p>
        </p:txBody>
      </p:sp>
      <p:pic>
        <p:nvPicPr>
          <p:cNvPr id="8" name="Picture 7" descr="A graph of a function&#10;&#10;Description automatically generated">
            <a:extLst>
              <a:ext uri="{FF2B5EF4-FFF2-40B4-BE49-F238E27FC236}">
                <a16:creationId xmlns:a16="http://schemas.microsoft.com/office/drawing/2014/main" id="{74DCCF1C-84C6-11B1-8584-F252E735033C}"/>
              </a:ext>
            </a:extLst>
          </p:cNvPr>
          <p:cNvPicPr>
            <a:picLocks noChangeAspect="1"/>
          </p:cNvPicPr>
          <p:nvPr/>
        </p:nvPicPr>
        <p:blipFill>
          <a:blip r:embed="rId2"/>
          <a:stretch>
            <a:fillRect/>
          </a:stretch>
        </p:blipFill>
        <p:spPr>
          <a:xfrm>
            <a:off x="918037" y="1306417"/>
            <a:ext cx="2856831" cy="1901364"/>
          </a:xfrm>
          <a:prstGeom prst="rect">
            <a:avLst/>
          </a:prstGeom>
        </p:spPr>
      </p:pic>
      <p:pic>
        <p:nvPicPr>
          <p:cNvPr id="10" name="Picture 9" descr="A graph of a pressure&#10;&#10;Description automatically generated">
            <a:extLst>
              <a:ext uri="{FF2B5EF4-FFF2-40B4-BE49-F238E27FC236}">
                <a16:creationId xmlns:a16="http://schemas.microsoft.com/office/drawing/2014/main" id="{1232553A-DF31-C0B9-64B4-83ED3B3A0100}"/>
              </a:ext>
            </a:extLst>
          </p:cNvPr>
          <p:cNvPicPr>
            <a:picLocks noChangeAspect="1"/>
          </p:cNvPicPr>
          <p:nvPr/>
        </p:nvPicPr>
        <p:blipFill>
          <a:blip r:embed="rId3"/>
          <a:stretch>
            <a:fillRect/>
          </a:stretch>
        </p:blipFill>
        <p:spPr>
          <a:xfrm>
            <a:off x="5238661" y="1306417"/>
            <a:ext cx="2686034" cy="1772198"/>
          </a:xfrm>
          <a:prstGeom prst="rect">
            <a:avLst/>
          </a:prstGeom>
        </p:spPr>
      </p:pic>
      <p:pic>
        <p:nvPicPr>
          <p:cNvPr id="11" name="Picture 10" descr="A graph of a function&#10;&#10;Description automatically generated">
            <a:extLst>
              <a:ext uri="{FF2B5EF4-FFF2-40B4-BE49-F238E27FC236}">
                <a16:creationId xmlns:a16="http://schemas.microsoft.com/office/drawing/2014/main" id="{26E3C734-E65E-F7C5-DE50-A2D37B626A77}"/>
              </a:ext>
            </a:extLst>
          </p:cNvPr>
          <p:cNvPicPr>
            <a:picLocks noChangeAspect="1"/>
          </p:cNvPicPr>
          <p:nvPr/>
        </p:nvPicPr>
        <p:blipFill>
          <a:blip r:embed="rId4"/>
          <a:stretch>
            <a:fillRect/>
          </a:stretch>
        </p:blipFill>
        <p:spPr>
          <a:xfrm>
            <a:off x="149469" y="2986453"/>
            <a:ext cx="4308231" cy="2880947"/>
          </a:xfrm>
          <a:prstGeom prst="rect">
            <a:avLst/>
          </a:prstGeom>
        </p:spPr>
      </p:pic>
      <p:pic>
        <p:nvPicPr>
          <p:cNvPr id="12" name="Picture 11" descr="A red line graph with white text&#10;&#10;Description automatically generated">
            <a:extLst>
              <a:ext uri="{FF2B5EF4-FFF2-40B4-BE49-F238E27FC236}">
                <a16:creationId xmlns:a16="http://schemas.microsoft.com/office/drawing/2014/main" id="{AE2FBF5A-0CA7-C5EB-B0E8-B8F157DF4B5A}"/>
              </a:ext>
            </a:extLst>
          </p:cNvPr>
          <p:cNvPicPr>
            <a:picLocks noChangeAspect="1"/>
          </p:cNvPicPr>
          <p:nvPr/>
        </p:nvPicPr>
        <p:blipFill>
          <a:blip r:embed="rId5"/>
          <a:stretch>
            <a:fillRect/>
          </a:stretch>
        </p:blipFill>
        <p:spPr>
          <a:xfrm>
            <a:off x="4607169" y="2986453"/>
            <a:ext cx="4422531" cy="2951285"/>
          </a:xfrm>
          <a:prstGeom prst="rect">
            <a:avLst/>
          </a:prstGeom>
        </p:spPr>
      </p:pic>
    </p:spTree>
    <p:extLst>
      <p:ext uri="{BB962C8B-B14F-4D97-AF65-F5344CB8AC3E}">
        <p14:creationId xmlns:p14="http://schemas.microsoft.com/office/powerpoint/2010/main" val="293803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a:cs typeface="Arial"/>
              </a:rPr>
              <a:t>Cavitation models in practice</a:t>
            </a:r>
            <a:endParaRPr lang="en-US" b="0">
              <a:cs typeface="Arial"/>
            </a:endParaRPr>
          </a:p>
          <a:p>
            <a:endParaRPr lang="en-US" dirty="0">
              <a:cs typeface="Arial"/>
            </a:endParaRPr>
          </a:p>
        </p:txBody>
      </p:sp>
      <p:pic>
        <p:nvPicPr>
          <p:cNvPr id="6" name="Picture 5">
            <a:extLst>
              <a:ext uri="{FF2B5EF4-FFF2-40B4-BE49-F238E27FC236}">
                <a16:creationId xmlns:a16="http://schemas.microsoft.com/office/drawing/2014/main" id="{6B318D86-06CF-9A91-54C7-4160A469DEB5}"/>
              </a:ext>
            </a:extLst>
          </p:cNvPr>
          <p:cNvPicPr>
            <a:picLocks noChangeAspect="1"/>
          </p:cNvPicPr>
          <p:nvPr/>
        </p:nvPicPr>
        <p:blipFill>
          <a:blip r:embed="rId2"/>
          <a:stretch>
            <a:fillRect/>
          </a:stretch>
        </p:blipFill>
        <p:spPr>
          <a:xfrm>
            <a:off x="501162" y="1381728"/>
            <a:ext cx="8642837" cy="4287974"/>
          </a:xfrm>
          <a:prstGeom prst="rect">
            <a:avLst/>
          </a:prstGeom>
        </p:spPr>
      </p:pic>
    </p:spTree>
    <p:extLst>
      <p:ext uri="{BB962C8B-B14F-4D97-AF65-F5344CB8AC3E}">
        <p14:creationId xmlns:p14="http://schemas.microsoft.com/office/powerpoint/2010/main" val="203737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r>
              <a:rPr lang="en-US" altLang="en-US" dirty="0">
                <a:solidFill>
                  <a:schemeClr val="tx1">
                    <a:lumMod val="40000"/>
                    <a:lumOff val="60000"/>
                  </a:schemeClr>
                </a:solidFill>
              </a:rPr>
              <a:t>Cavitating flows</a:t>
            </a:r>
            <a:endParaRPr lang="en-US">
              <a:solidFill>
                <a:schemeClr val="tx1">
                  <a:lumMod val="40000"/>
                  <a:lumOff val="60000"/>
                </a:schemeClr>
              </a:solidFill>
              <a:cs typeface="Arial"/>
            </a:endParaRPr>
          </a:p>
          <a:p>
            <a:r>
              <a:rPr lang="en-US" altLang="en-US" dirty="0">
                <a:cs typeface="Arial"/>
              </a:rPr>
              <a:t>Surface forces</a:t>
            </a:r>
            <a:endParaRPr lang="en-US">
              <a:cs typeface="Arial"/>
            </a:endParaRPr>
          </a:p>
          <a:p>
            <a:r>
              <a:rPr lang="en-US" altLang="en-US" dirty="0">
                <a:solidFill>
                  <a:schemeClr val="tx1">
                    <a:lumMod val="40000"/>
                    <a:lumOff val="60000"/>
                  </a:schemeClr>
                </a:solidFill>
                <a:cs typeface="Arial"/>
              </a:rPr>
              <a:t>Fracture</a:t>
            </a:r>
          </a:p>
          <a:p>
            <a:endParaRPr lang="en-US" altLang="en-US">
              <a:cs typeface="Arial"/>
            </a:endParaRPr>
          </a:p>
          <a:p>
            <a:endParaRPr lang="en-US" altLang="en-US">
              <a:cs typeface="Arial"/>
            </a:endParaRPr>
          </a:p>
        </p:txBody>
      </p:sp>
    </p:spTree>
    <p:extLst>
      <p:ext uri="{BB962C8B-B14F-4D97-AF65-F5344CB8AC3E}">
        <p14:creationId xmlns:p14="http://schemas.microsoft.com/office/powerpoint/2010/main" val="1575980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forces</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Surface forces are a </a:t>
            </a:r>
            <a:r>
              <a:rPr lang="en-US" sz="1800" b="1" dirty="0">
                <a:ea typeface="+mn-lt"/>
                <a:cs typeface="+mn-lt"/>
              </a:rPr>
              <a:t>local </a:t>
            </a:r>
            <a:r>
              <a:rPr lang="en-US" sz="1800" dirty="0">
                <a:ea typeface="+mn-lt"/>
                <a:cs typeface="+mn-lt"/>
              </a:rPr>
              <a:t>force caused by the interaction of two materials at an interface</a:t>
            </a:r>
          </a:p>
          <a:p>
            <a:r>
              <a:rPr lang="en-US" sz="1800" dirty="0">
                <a:cs typeface="Arial"/>
              </a:rPr>
              <a:t>By their name, they automatically imply a sharp interface, though they could be considered a limit of drag effects between two different materials</a:t>
            </a:r>
          </a:p>
          <a:p>
            <a:r>
              <a:rPr lang="en-US" sz="1800" dirty="0">
                <a:cs typeface="Arial"/>
              </a:rPr>
              <a:t>Surface tension and friction are two common examples</a:t>
            </a:r>
          </a:p>
          <a:p>
            <a:r>
              <a:rPr lang="en-US" sz="1800" dirty="0">
                <a:cs typeface="Arial"/>
              </a:rPr>
              <a:t>If you know the force, they are mathematically easy to incorporate, for example, if they act on velocity</a:t>
            </a:r>
          </a:p>
          <a:p>
            <a:endParaRPr lang="en-US" sz="1800" dirty="0">
              <a:cs typeface="Arial"/>
            </a:endParaRPr>
          </a:p>
          <a:p>
            <a:endParaRPr lang="en-US" sz="1800" dirty="0">
              <a:cs typeface="Arial"/>
            </a:endParaRPr>
          </a:p>
          <a:p>
            <a:r>
              <a:rPr lang="en-US" sz="1800" dirty="0">
                <a:cs typeface="Arial"/>
              </a:rPr>
              <a:t>In order for a surface force to exist in this specific set of equations, it would have to be part of a sharp interface </a:t>
            </a:r>
            <a:r>
              <a:rPr lang="en-US" sz="1800" dirty="0" err="1">
                <a:cs typeface="Arial"/>
              </a:rPr>
              <a:t>multiphysics</a:t>
            </a:r>
            <a:r>
              <a:rPr lang="en-US" sz="1800" dirty="0">
                <a:cs typeface="Arial"/>
              </a:rPr>
              <a:t> calculation (or there would be no surface), but the same general form can apply to diffuse interface methods</a:t>
            </a:r>
            <a:endParaRPr lang="en-US" dirty="0"/>
          </a:p>
          <a:p>
            <a:endParaRPr lang="en-US" sz="1800" dirty="0">
              <a:cs typeface="Arial"/>
            </a:endParaRPr>
          </a:p>
        </p:txBody>
      </p:sp>
      <p:pic>
        <p:nvPicPr>
          <p:cNvPr id="10" name="Picture 9" descr="A math equation with numbers and symbols&#10;&#10;Description automatically generated">
            <a:extLst>
              <a:ext uri="{FF2B5EF4-FFF2-40B4-BE49-F238E27FC236}">
                <a16:creationId xmlns:a16="http://schemas.microsoft.com/office/drawing/2014/main" id="{2EC14B43-D8DE-28E4-82DA-EF4D4972F452}"/>
              </a:ext>
            </a:extLst>
          </p:cNvPr>
          <p:cNvPicPr>
            <a:picLocks noChangeAspect="1"/>
          </p:cNvPicPr>
          <p:nvPr/>
        </p:nvPicPr>
        <p:blipFill>
          <a:blip r:embed="rId2"/>
          <a:stretch>
            <a:fillRect/>
          </a:stretch>
        </p:blipFill>
        <p:spPr>
          <a:xfrm>
            <a:off x="1281629" y="4107800"/>
            <a:ext cx="6580742" cy="1139555"/>
          </a:xfrm>
          <a:prstGeom prst="rect">
            <a:avLst/>
          </a:prstGeom>
        </p:spPr>
      </p:pic>
    </p:spTree>
    <p:extLst>
      <p:ext uri="{BB962C8B-B14F-4D97-AF65-F5344CB8AC3E}">
        <p14:creationId xmlns:p14="http://schemas.microsoft.com/office/powerpoint/2010/main" val="245380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quantities</a:t>
            </a:r>
            <a:endParaRPr lang="en-US" dirty="0"/>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384175" y="1553782"/>
            <a:ext cx="8374063" cy="1015663"/>
          </a:xfrm>
        </p:spPr>
        <p:txBody>
          <a:bodyPr/>
          <a:lstStyle/>
          <a:p>
            <a:endParaRPr lang="en-US" sz="1800" dirty="0">
              <a:cs typeface="Arial"/>
            </a:endParaRPr>
          </a:p>
          <a:p>
            <a:endParaRPr lang="en-US" sz="1800" dirty="0">
              <a:cs typeface="Arial"/>
            </a:endParaRPr>
          </a:p>
          <a:p>
            <a:endParaRPr lang="en-US" sz="1800" dirty="0">
              <a:cs typeface="Arial"/>
            </a:endParaRPr>
          </a:p>
          <a:p>
            <a:r>
              <a:rPr lang="en-US" sz="1800" dirty="0">
                <a:cs typeface="Arial"/>
              </a:rPr>
              <a:t>The delta function here is a result of our finite volume treatment – expressing a force which acts only along a surface as a volumetric quantity</a:t>
            </a:r>
          </a:p>
          <a:p>
            <a:r>
              <a:rPr lang="en-US" sz="1800" dirty="0">
                <a:cs typeface="Arial"/>
              </a:rPr>
              <a:t>However, this is not great from a numerical method point of view – we compute        from our interface representation, which may only be known at cell </a:t>
            </a:r>
            <a:r>
              <a:rPr lang="en-US" sz="1800" dirty="0" err="1">
                <a:cs typeface="Arial"/>
              </a:rPr>
              <a:t>centres</a:t>
            </a:r>
          </a:p>
          <a:p>
            <a:r>
              <a:rPr lang="en-US" sz="1800" dirty="0">
                <a:cs typeface="Arial"/>
              </a:rPr>
              <a:t>Almost all the time, this would evaluate as zero</a:t>
            </a:r>
          </a:p>
          <a:p>
            <a:r>
              <a:rPr lang="en-US" sz="1800" dirty="0">
                <a:cs typeface="Arial"/>
              </a:rPr>
              <a:t>Whilst we could employ some form of interpolation, this could be expensive, and simple, accurate methods exist instead</a:t>
            </a:r>
          </a:p>
        </p:txBody>
      </p:sp>
      <p:pic>
        <p:nvPicPr>
          <p:cNvPr id="5" name="Picture 4" descr="A math equation with numbers and symbols&#10;&#10;Description automatically generated">
            <a:extLst>
              <a:ext uri="{FF2B5EF4-FFF2-40B4-BE49-F238E27FC236}">
                <a16:creationId xmlns:a16="http://schemas.microsoft.com/office/drawing/2014/main" id="{39C88715-47CA-56EE-6141-07D2AC38D552}"/>
              </a:ext>
            </a:extLst>
          </p:cNvPr>
          <p:cNvPicPr>
            <a:picLocks noChangeAspect="1"/>
          </p:cNvPicPr>
          <p:nvPr/>
        </p:nvPicPr>
        <p:blipFill>
          <a:blip r:embed="rId2"/>
          <a:stretch>
            <a:fillRect/>
          </a:stretch>
        </p:blipFill>
        <p:spPr>
          <a:xfrm>
            <a:off x="1281629" y="1656547"/>
            <a:ext cx="6580742" cy="1139555"/>
          </a:xfrm>
          <a:prstGeom prst="rect">
            <a:avLst/>
          </a:prstGeom>
        </p:spPr>
      </p:pic>
      <p:pic>
        <p:nvPicPr>
          <p:cNvPr id="6" name="Picture 5" descr="A math equation with numbers and symbols&#10;&#10;Description automatically generated">
            <a:extLst>
              <a:ext uri="{FF2B5EF4-FFF2-40B4-BE49-F238E27FC236}">
                <a16:creationId xmlns:a16="http://schemas.microsoft.com/office/drawing/2014/main" id="{95FC4847-6B14-E514-C6D2-AFBC24852809}"/>
              </a:ext>
            </a:extLst>
          </p:cNvPr>
          <p:cNvPicPr>
            <a:picLocks noChangeAspect="1"/>
          </p:cNvPicPr>
          <p:nvPr/>
        </p:nvPicPr>
        <p:blipFill rotWithShape="1">
          <a:blip r:embed="rId2">
            <a:duotone>
              <a:schemeClr val="accent4">
                <a:shade val="45000"/>
                <a:satMod val="135000"/>
              </a:schemeClr>
              <a:prstClr val="white"/>
            </a:duotone>
          </a:blip>
          <a:srcRect l="79777" t="40323" r="14923" b="38710"/>
          <a:stretch/>
        </p:blipFill>
        <p:spPr>
          <a:xfrm>
            <a:off x="1575411" y="4067404"/>
            <a:ext cx="392935" cy="269191"/>
          </a:xfrm>
          <a:prstGeom prst="rect">
            <a:avLst/>
          </a:prstGeom>
        </p:spPr>
      </p:pic>
    </p:spTree>
    <p:extLst>
      <p:ext uri="{BB962C8B-B14F-4D97-AF65-F5344CB8AC3E}">
        <p14:creationId xmlns:p14="http://schemas.microsoft.com/office/powerpoint/2010/main" val="338394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quantities</a:t>
            </a:r>
            <a:endParaRPr lang="en-US" dirty="0"/>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384175" y="1553782"/>
            <a:ext cx="8374063" cy="1015663"/>
          </a:xfrm>
        </p:spPr>
        <p:txBody>
          <a:bodyPr/>
          <a:lstStyle/>
          <a:p>
            <a:r>
              <a:rPr lang="en-US" sz="1800" dirty="0">
                <a:cs typeface="Arial"/>
              </a:rPr>
              <a:t>One technique is to replace the delta function with a </a:t>
            </a:r>
            <a:r>
              <a:rPr lang="en-US" sz="1800" b="1" dirty="0">
                <a:cs typeface="Arial"/>
              </a:rPr>
              <a:t>smeared approximation</a:t>
            </a:r>
            <a:endParaRPr lang="en-US" sz="1800" dirty="0">
              <a:cs typeface="Arial"/>
            </a:endParaRPr>
          </a:p>
          <a:p>
            <a:endParaRPr lang="en-US" sz="1800" b="1" dirty="0">
              <a:cs typeface="Arial"/>
            </a:endParaRPr>
          </a:p>
          <a:p>
            <a:endParaRPr lang="en-US" sz="1800" b="1" dirty="0">
              <a:cs typeface="Arial"/>
            </a:endParaRPr>
          </a:p>
          <a:p>
            <a:endParaRPr lang="en-US" sz="1800" b="1" dirty="0">
              <a:cs typeface="Arial"/>
            </a:endParaRPr>
          </a:p>
          <a:p>
            <a:endParaRPr lang="en-US" sz="1800" b="1" dirty="0">
              <a:cs typeface="Arial"/>
            </a:endParaRPr>
          </a:p>
          <a:p>
            <a:endParaRPr lang="en-US" sz="1800" dirty="0">
              <a:cs typeface="Arial"/>
            </a:endParaRPr>
          </a:p>
          <a:p>
            <a:endParaRPr lang="en-US" sz="1800" dirty="0">
              <a:cs typeface="Arial"/>
            </a:endParaRPr>
          </a:p>
          <a:p>
            <a:r>
              <a:rPr lang="en-US" sz="1800" dirty="0">
                <a:cs typeface="Arial"/>
              </a:rPr>
              <a:t>In order to make this approximation, the key feature is that the integral under the smeared delta function must be 1</a:t>
            </a:r>
          </a:p>
        </p:txBody>
      </p:sp>
      <p:pic>
        <p:nvPicPr>
          <p:cNvPr id="6" name="Picture 5" descr="A math equation with numbers and symbols&#10;&#10;Description automatically generated">
            <a:extLst>
              <a:ext uri="{FF2B5EF4-FFF2-40B4-BE49-F238E27FC236}">
                <a16:creationId xmlns:a16="http://schemas.microsoft.com/office/drawing/2014/main" id="{95FC4847-6B14-E514-C6D2-AFBC24852809}"/>
              </a:ext>
            </a:extLst>
          </p:cNvPr>
          <p:cNvPicPr>
            <a:picLocks noChangeAspect="1"/>
          </p:cNvPicPr>
          <p:nvPr/>
        </p:nvPicPr>
        <p:blipFill rotWithShape="1">
          <a:blip r:embed="rId2"/>
          <a:srcRect l="79777" t="40323" r="14923" b="38710"/>
          <a:stretch/>
        </p:blipFill>
        <p:spPr>
          <a:xfrm>
            <a:off x="1575412" y="4071076"/>
            <a:ext cx="348780" cy="238941"/>
          </a:xfrm>
          <a:prstGeom prst="rect">
            <a:avLst/>
          </a:prstGeom>
        </p:spPr>
      </p:pic>
      <p:pic>
        <p:nvPicPr>
          <p:cNvPr id="4" name="Picture 3" descr="A graph of a function&#10;&#10;Description automatically generated">
            <a:extLst>
              <a:ext uri="{FF2B5EF4-FFF2-40B4-BE49-F238E27FC236}">
                <a16:creationId xmlns:a16="http://schemas.microsoft.com/office/drawing/2014/main" id="{C5EEAA0E-E699-F5CE-DEFB-B456A7F5028F}"/>
              </a:ext>
            </a:extLst>
          </p:cNvPr>
          <p:cNvPicPr>
            <a:picLocks noChangeAspect="1"/>
          </p:cNvPicPr>
          <p:nvPr/>
        </p:nvPicPr>
        <p:blipFill>
          <a:blip r:embed="rId3"/>
          <a:stretch>
            <a:fillRect/>
          </a:stretch>
        </p:blipFill>
        <p:spPr>
          <a:xfrm>
            <a:off x="4923692" y="2020219"/>
            <a:ext cx="3358661" cy="2545001"/>
          </a:xfrm>
          <a:prstGeom prst="rect">
            <a:avLst/>
          </a:prstGeom>
        </p:spPr>
      </p:pic>
      <p:pic>
        <p:nvPicPr>
          <p:cNvPr id="7" name="Picture 6" descr="A graph of a function&#10;&#10;Description automatically generated">
            <a:extLst>
              <a:ext uri="{FF2B5EF4-FFF2-40B4-BE49-F238E27FC236}">
                <a16:creationId xmlns:a16="http://schemas.microsoft.com/office/drawing/2014/main" id="{26371927-B58B-674D-0DB0-C2742007EB7F}"/>
              </a:ext>
            </a:extLst>
          </p:cNvPr>
          <p:cNvPicPr>
            <a:picLocks noChangeAspect="1"/>
          </p:cNvPicPr>
          <p:nvPr/>
        </p:nvPicPr>
        <p:blipFill>
          <a:blip r:embed="rId4"/>
          <a:stretch>
            <a:fillRect/>
          </a:stretch>
        </p:blipFill>
        <p:spPr>
          <a:xfrm>
            <a:off x="430823" y="2059194"/>
            <a:ext cx="3332284" cy="2537390"/>
          </a:xfrm>
          <a:prstGeom prst="rect">
            <a:avLst/>
          </a:prstGeom>
        </p:spPr>
      </p:pic>
    </p:spTree>
    <p:extLst>
      <p:ext uri="{BB962C8B-B14F-4D97-AF65-F5344CB8AC3E}">
        <p14:creationId xmlns:p14="http://schemas.microsoft.com/office/powerpoint/2010/main" val="947513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quantities</a:t>
            </a:r>
            <a:endParaRPr lang="en-US" dirty="0"/>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384175" y="1553782"/>
            <a:ext cx="8374063" cy="1015663"/>
          </a:xfrm>
        </p:spPr>
        <p:txBody>
          <a:bodyPr/>
          <a:lstStyle/>
          <a:p>
            <a:r>
              <a:rPr lang="en-US" sz="1800" dirty="0">
                <a:cs typeface="Arial"/>
              </a:rPr>
              <a:t>One typical smeared delta function is</a:t>
            </a:r>
          </a:p>
          <a:p>
            <a:endParaRPr lang="en-US" sz="1800" dirty="0">
              <a:cs typeface="Arial"/>
            </a:endParaRPr>
          </a:p>
          <a:p>
            <a:endParaRPr lang="en-US" sz="1800" dirty="0">
              <a:cs typeface="Arial"/>
            </a:endParaRPr>
          </a:p>
          <a:p>
            <a:endParaRPr lang="en-US" sz="1800" dirty="0">
              <a:cs typeface="Arial"/>
            </a:endParaRPr>
          </a:p>
          <a:p>
            <a:r>
              <a:rPr lang="en-US" sz="1800" dirty="0">
                <a:cs typeface="Arial"/>
              </a:rPr>
              <a:t>Although it may seem like this should introduce a lot of error, smeared delta functions, with the correct choice of epsilon (                ) are second-order accurate</a:t>
            </a:r>
          </a:p>
          <a:p>
            <a:r>
              <a:rPr lang="en-US" sz="1800" dirty="0">
                <a:cs typeface="Arial"/>
              </a:rPr>
              <a:t>And they can deal with sharp corners in an interface without issue (which second-order accurate interpolation would struggle with)</a:t>
            </a:r>
          </a:p>
          <a:p>
            <a:pPr marL="0" indent="0">
              <a:buNone/>
            </a:pPr>
            <a:endParaRPr lang="en-US" sz="1800" dirty="0">
              <a:cs typeface="Arial"/>
            </a:endParaRPr>
          </a:p>
        </p:txBody>
      </p:sp>
      <p:pic>
        <p:nvPicPr>
          <p:cNvPr id="5" name="Picture 4" descr="A mathematical equation with numbers and symbols&#10;&#10;Description automatically generated">
            <a:extLst>
              <a:ext uri="{FF2B5EF4-FFF2-40B4-BE49-F238E27FC236}">
                <a16:creationId xmlns:a16="http://schemas.microsoft.com/office/drawing/2014/main" id="{22A6B0C6-239B-BFD5-9A9F-ED668612ED93}"/>
              </a:ext>
            </a:extLst>
          </p:cNvPr>
          <p:cNvPicPr>
            <a:picLocks noChangeAspect="1"/>
          </p:cNvPicPr>
          <p:nvPr/>
        </p:nvPicPr>
        <p:blipFill>
          <a:blip r:embed="rId2"/>
          <a:stretch>
            <a:fillRect/>
          </a:stretch>
        </p:blipFill>
        <p:spPr>
          <a:xfrm>
            <a:off x="1556239" y="1903389"/>
            <a:ext cx="6022730" cy="1072954"/>
          </a:xfrm>
          <a:prstGeom prst="rect">
            <a:avLst/>
          </a:prstGeom>
        </p:spPr>
      </p:pic>
      <p:pic>
        <p:nvPicPr>
          <p:cNvPr id="8" name="Picture 7">
            <a:extLst>
              <a:ext uri="{FF2B5EF4-FFF2-40B4-BE49-F238E27FC236}">
                <a16:creationId xmlns:a16="http://schemas.microsoft.com/office/drawing/2014/main" id="{36F24859-675B-6BDE-3D37-14F3A2289C86}"/>
              </a:ext>
            </a:extLst>
          </p:cNvPr>
          <p:cNvPicPr>
            <a:picLocks noChangeAspect="1"/>
          </p:cNvPicPr>
          <p:nvPr/>
        </p:nvPicPr>
        <p:blipFill>
          <a:blip r:embed="rId3">
            <a:duotone>
              <a:schemeClr val="accent4">
                <a:shade val="45000"/>
                <a:satMod val="135000"/>
              </a:schemeClr>
              <a:prstClr val="white"/>
            </a:duotone>
          </a:blip>
          <a:stretch>
            <a:fillRect/>
          </a:stretch>
        </p:blipFill>
        <p:spPr>
          <a:xfrm>
            <a:off x="5186576" y="3744815"/>
            <a:ext cx="960560" cy="278424"/>
          </a:xfrm>
          <a:prstGeom prst="rect">
            <a:avLst/>
          </a:prstGeom>
        </p:spPr>
      </p:pic>
    </p:spTree>
    <p:extLst>
      <p:ext uri="{BB962C8B-B14F-4D97-AF65-F5344CB8AC3E}">
        <p14:creationId xmlns:p14="http://schemas.microsoft.com/office/powerpoint/2010/main" val="1752936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Dealing with surface forces – diffuse interfaces</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484781"/>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Having a smeared delta function and a smeared interface is an appropriate combination</a:t>
            </a:r>
            <a:endParaRPr lang="en-US" dirty="0"/>
          </a:p>
          <a:p>
            <a:r>
              <a:rPr lang="en-GB" sz="1800" kern="0" dirty="0">
                <a:cs typeface="Arial"/>
              </a:rPr>
              <a:t>The source term treatment is then based on what the surface force actually is</a:t>
            </a:r>
          </a:p>
          <a:p>
            <a:r>
              <a:rPr lang="en-GB" sz="1800" kern="0" dirty="0">
                <a:cs typeface="Arial"/>
              </a:rPr>
              <a:t>Given that we haven't state what the force is, we are hoping that it also can be computed from quantities across a diffuse interface</a:t>
            </a:r>
          </a:p>
          <a:p>
            <a:r>
              <a:rPr lang="en-GB" sz="1800" kern="0" dirty="0">
                <a:cs typeface="Arial"/>
              </a:rPr>
              <a:t>The challenge may then come from computing the distance</a:t>
            </a:r>
          </a:p>
          <a:p>
            <a:r>
              <a:rPr lang="en-GB" sz="1800" kern="0" dirty="0">
                <a:cs typeface="Arial"/>
              </a:rPr>
              <a:t>Diffuse interface methods obtain the location of the interface through the volume fraction, which does not have any distance information </a:t>
            </a:r>
          </a:p>
          <a:p>
            <a:r>
              <a:rPr lang="en-GB" sz="1800" kern="0" dirty="0">
                <a:cs typeface="Arial"/>
              </a:rPr>
              <a:t>We </a:t>
            </a:r>
            <a:r>
              <a:rPr lang="en-GB" sz="1800" b="1" kern="0" dirty="0">
                <a:cs typeface="Arial"/>
              </a:rPr>
              <a:t>could </a:t>
            </a:r>
            <a:r>
              <a:rPr lang="en-GB" sz="1800" kern="0" dirty="0">
                <a:cs typeface="Arial"/>
              </a:rPr>
              <a:t>introduce a level set function too, but this is adding additional computational expense</a:t>
            </a:r>
          </a:p>
          <a:p>
            <a:r>
              <a:rPr lang="en-GB" sz="1800" kern="0" dirty="0">
                <a:cs typeface="Arial"/>
              </a:rPr>
              <a:t>Alternatively, a smearing based on the volume fraction could be used, but this might be challenging to ensure it obeys the properties of the delta function</a:t>
            </a:r>
          </a:p>
          <a:p>
            <a:endParaRPr lang="en-GB" sz="1800" kern="0" dirty="0">
              <a:cs typeface="Arial"/>
            </a:endParaRPr>
          </a:p>
          <a:p>
            <a:endParaRPr lang="en-US" sz="1800" dirty="0">
              <a:cs typeface="Arial"/>
            </a:endParaRPr>
          </a:p>
        </p:txBody>
      </p:sp>
      <p:pic>
        <p:nvPicPr>
          <p:cNvPr id="10" name="Picture 9" descr="A math equation with numbers and symbols&#10;&#10;Description automatically generated">
            <a:extLst>
              <a:ext uri="{FF2B5EF4-FFF2-40B4-BE49-F238E27FC236}">
                <a16:creationId xmlns:a16="http://schemas.microsoft.com/office/drawing/2014/main" id="{2EC14B43-D8DE-28E4-82DA-EF4D4972F452}"/>
              </a:ext>
            </a:extLst>
          </p:cNvPr>
          <p:cNvPicPr>
            <a:picLocks noChangeAspect="1"/>
          </p:cNvPicPr>
          <p:nvPr/>
        </p:nvPicPr>
        <p:blipFill rotWithShape="1">
          <a:blip r:embed="rId2">
            <a:duotone>
              <a:schemeClr val="accent4">
                <a:shade val="45000"/>
                <a:satMod val="135000"/>
              </a:schemeClr>
              <a:prstClr val="white"/>
            </a:duotone>
          </a:blip>
          <a:srcRect l="72812" t="40322" r="15084" b="39785"/>
          <a:stretch/>
        </p:blipFill>
        <p:spPr>
          <a:xfrm>
            <a:off x="6691868" y="3509259"/>
            <a:ext cx="967225" cy="275246"/>
          </a:xfrm>
          <a:prstGeom prst="rect">
            <a:avLst/>
          </a:prstGeom>
        </p:spPr>
      </p:pic>
    </p:spTree>
    <p:extLst>
      <p:ext uri="{BB962C8B-B14F-4D97-AF65-F5344CB8AC3E}">
        <p14:creationId xmlns:p14="http://schemas.microsoft.com/office/powerpoint/2010/main" val="3399477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Dealing with surface forces – sharp interfaces</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Given that surface tension assumes a sharp interface, these methods are a natural choice to use</a:t>
            </a:r>
            <a:endParaRPr lang="en-GB" sz="1800" kern="0" dirty="0">
              <a:cs typeface="Arial"/>
            </a:endParaRPr>
          </a:p>
          <a:p>
            <a:r>
              <a:rPr lang="en-GB" sz="1800" kern="0" dirty="0">
                <a:cs typeface="Arial"/>
              </a:rPr>
              <a:t>Here, though, the smearing introduces different problems</a:t>
            </a:r>
          </a:p>
          <a:p>
            <a:r>
              <a:rPr lang="en-GB" sz="1800" kern="0" dirty="0">
                <a:cs typeface="Arial"/>
              </a:rPr>
              <a:t>We would be combining smeared behaviour and zero-width behaviour at the same interface; this may lead to thermodynamic inconsistency</a:t>
            </a:r>
          </a:p>
          <a:p>
            <a:r>
              <a:rPr lang="en-GB" sz="1800" kern="0" dirty="0">
                <a:cs typeface="Arial"/>
              </a:rPr>
              <a:t>However, an alternative approach is available – surface forces are effectively a condition on the boundary between the two materials</a:t>
            </a:r>
          </a:p>
          <a:p>
            <a:r>
              <a:rPr lang="en-GB" sz="1800" kern="0" dirty="0">
                <a:cs typeface="Arial"/>
              </a:rPr>
              <a:t>This might mean we can incorporate them into our dynamic boundary conditions</a:t>
            </a:r>
          </a:p>
          <a:p>
            <a:r>
              <a:rPr lang="en-GB" sz="1800" kern="0" dirty="0">
                <a:cs typeface="Arial"/>
              </a:rPr>
              <a:t>To see this, we consider a specific example; surface tension</a:t>
            </a:r>
          </a:p>
          <a:p>
            <a:endParaRPr lang="en-US" sz="1800" dirty="0">
              <a:cs typeface="Arial"/>
            </a:endParaRPr>
          </a:p>
        </p:txBody>
      </p:sp>
    </p:spTree>
    <p:extLst>
      <p:ext uri="{BB962C8B-B14F-4D97-AF65-F5344CB8AC3E}">
        <p14:creationId xmlns:p14="http://schemas.microsoft.com/office/powerpoint/2010/main" val="1680228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tension</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The physics of surface tension lies in molecular behaviour – at an interface, there is an asymmetry in the intermolecular forces due to the sudden change</a:t>
            </a:r>
          </a:p>
          <a:p>
            <a:r>
              <a:rPr lang="en-GB" sz="1800" kern="0" dirty="0">
                <a:cs typeface="Arial"/>
              </a:rPr>
              <a:t>This creates a force which acts tangentially to the surface – typically represented by the force per unit length between two given materials, </a:t>
            </a:r>
          </a:p>
          <a:p>
            <a:r>
              <a:rPr lang="en-GB" sz="1800" kern="0" dirty="0">
                <a:cs typeface="Arial"/>
              </a:rPr>
              <a:t>As with most other physical parameters, it needs to be computed either experimentally or from molecular simulations, and there is no reason for it to be constant for differing pressures or temperatures</a:t>
            </a:r>
          </a:p>
          <a:p>
            <a:r>
              <a:rPr lang="en-GB" sz="1800" kern="0" dirty="0">
                <a:cs typeface="Arial"/>
              </a:rPr>
              <a:t>One key effect of surface tension for </a:t>
            </a:r>
            <a:r>
              <a:rPr lang="en-GB" sz="1800" kern="0" dirty="0" err="1">
                <a:cs typeface="Arial"/>
              </a:rPr>
              <a:t>multiphysics</a:t>
            </a:r>
            <a:r>
              <a:rPr lang="en-GB" sz="1800" kern="0" dirty="0">
                <a:cs typeface="Arial"/>
              </a:rPr>
              <a:t> is that an interface in thermodynamic equilibrium can now sustain a jump in pressure</a:t>
            </a:r>
          </a:p>
          <a:p>
            <a:r>
              <a:rPr lang="en-GB" sz="1800" kern="0" dirty="0">
                <a:cs typeface="Arial"/>
              </a:rPr>
              <a:t>Effectively, the outwards force of pressure is balanced by the surface tension effects</a:t>
            </a:r>
          </a:p>
        </p:txBody>
      </p:sp>
      <p:pic>
        <p:nvPicPr>
          <p:cNvPr id="3" name="Picture 2">
            <a:extLst>
              <a:ext uri="{FF2B5EF4-FFF2-40B4-BE49-F238E27FC236}">
                <a16:creationId xmlns:a16="http://schemas.microsoft.com/office/drawing/2014/main" id="{416ACF1D-254D-4710-53AD-29CF8455DD76}"/>
              </a:ext>
            </a:extLst>
          </p:cNvPr>
          <p:cNvPicPr>
            <a:picLocks noChangeAspect="1"/>
          </p:cNvPicPr>
          <p:nvPr/>
        </p:nvPicPr>
        <p:blipFill>
          <a:blip r:embed="rId2">
            <a:duotone>
              <a:schemeClr val="accent4">
                <a:shade val="45000"/>
                <a:satMod val="135000"/>
              </a:schemeClr>
              <a:prstClr val="white"/>
            </a:duotone>
          </a:blip>
          <a:stretch>
            <a:fillRect/>
          </a:stretch>
        </p:blipFill>
        <p:spPr>
          <a:xfrm>
            <a:off x="7686715" y="2643932"/>
            <a:ext cx="213214" cy="192699"/>
          </a:xfrm>
          <a:prstGeom prst="rect">
            <a:avLst/>
          </a:prstGeom>
        </p:spPr>
      </p:pic>
    </p:spTree>
    <p:extLst>
      <p:ext uri="{BB962C8B-B14F-4D97-AF65-F5344CB8AC3E}">
        <p14:creationId xmlns:p14="http://schemas.microsoft.com/office/powerpoint/2010/main" val="16490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r>
              <a:rPr lang="en-US" altLang="en-US" dirty="0"/>
              <a:t>Cavitating flows</a:t>
            </a:r>
            <a:endParaRPr lang="en-US" dirty="0">
              <a:cs typeface="Arial"/>
            </a:endParaRPr>
          </a:p>
          <a:p>
            <a:r>
              <a:rPr lang="en-US" altLang="en-US" dirty="0">
                <a:solidFill>
                  <a:schemeClr val="tx1">
                    <a:lumMod val="40000"/>
                    <a:lumOff val="60000"/>
                  </a:schemeClr>
                </a:solidFill>
                <a:cs typeface="Arial"/>
              </a:rPr>
              <a:t>Surface forces</a:t>
            </a:r>
            <a:endParaRPr lang="en-US">
              <a:solidFill>
                <a:schemeClr val="tx1">
                  <a:lumMod val="40000"/>
                  <a:lumOff val="60000"/>
                </a:schemeClr>
              </a:solidFill>
              <a:cs typeface="Arial"/>
            </a:endParaRPr>
          </a:p>
          <a:p>
            <a:r>
              <a:rPr lang="en-US" altLang="en-US" dirty="0">
                <a:solidFill>
                  <a:schemeClr val="tx1">
                    <a:lumMod val="40000"/>
                    <a:lumOff val="60000"/>
                  </a:schemeClr>
                </a:solidFill>
                <a:cs typeface="Arial"/>
              </a:rPr>
              <a:t>Fracture</a:t>
            </a:r>
          </a:p>
          <a:p>
            <a:endParaRPr lang="en-US" altLang="en-US">
              <a:cs typeface="Arial"/>
            </a:endParaRPr>
          </a:p>
          <a:p>
            <a:endParaRPr lang="en-US" altLang="en-US">
              <a:cs typeface="Arial"/>
            </a:endParaRPr>
          </a:p>
        </p:txBody>
      </p:sp>
    </p:spTree>
    <p:extLst>
      <p:ext uri="{BB962C8B-B14F-4D97-AF65-F5344CB8AC3E}">
        <p14:creationId xmlns:p14="http://schemas.microsoft.com/office/powerpoint/2010/main" val="2519519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tension</a:t>
            </a:r>
            <a:endParaRPr lang="en-US" dirty="0"/>
          </a:p>
        </p:txBody>
      </p:sp>
      <p:pic>
        <p:nvPicPr>
          <p:cNvPr id="4" name="Picture 3" descr="A diagram of a sphere with arrows&#10;&#10;Description automatically generated">
            <a:extLst>
              <a:ext uri="{FF2B5EF4-FFF2-40B4-BE49-F238E27FC236}">
                <a16:creationId xmlns:a16="http://schemas.microsoft.com/office/drawing/2014/main" id="{51DFD4DA-0F8D-4135-B762-74E0854CF08E}"/>
              </a:ext>
            </a:extLst>
          </p:cNvPr>
          <p:cNvPicPr>
            <a:picLocks noChangeAspect="1"/>
          </p:cNvPicPr>
          <p:nvPr/>
        </p:nvPicPr>
        <p:blipFill>
          <a:blip r:embed="rId2"/>
          <a:stretch>
            <a:fillRect/>
          </a:stretch>
        </p:blipFill>
        <p:spPr>
          <a:xfrm>
            <a:off x="334108" y="2283527"/>
            <a:ext cx="7587761" cy="3099835"/>
          </a:xfrm>
          <a:prstGeom prst="rect">
            <a:avLst/>
          </a:prstGeom>
        </p:spPr>
      </p:pic>
      <p:sp>
        <p:nvSpPr>
          <p:cNvPr id="5" name="TextBox 4">
            <a:extLst>
              <a:ext uri="{FF2B5EF4-FFF2-40B4-BE49-F238E27FC236}">
                <a16:creationId xmlns:a16="http://schemas.microsoft.com/office/drawing/2014/main" id="{7EDC52E4-F6D6-B7CC-CCA5-549F4E45A183}"/>
              </a:ext>
            </a:extLst>
          </p:cNvPr>
          <p:cNvSpPr txBox="1"/>
          <p:nvPr/>
        </p:nvSpPr>
        <p:spPr>
          <a:xfrm>
            <a:off x="5785338" y="1521069"/>
            <a:ext cx="34377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A pressure difference over an interface produces a force normal to the surface</a:t>
            </a:r>
            <a:endParaRPr lang="en-GB" dirty="0"/>
          </a:p>
        </p:txBody>
      </p:sp>
      <p:sp>
        <p:nvSpPr>
          <p:cNvPr id="6" name="Rectangle 5">
            <a:extLst>
              <a:ext uri="{FF2B5EF4-FFF2-40B4-BE49-F238E27FC236}">
                <a16:creationId xmlns:a16="http://schemas.microsoft.com/office/drawing/2014/main" id="{B10AB198-6C46-1DA1-DCCF-81DD7AFF5A3D}"/>
              </a:ext>
            </a:extLst>
          </p:cNvPr>
          <p:cNvSpPr/>
          <p:nvPr/>
        </p:nvSpPr>
        <p:spPr>
          <a:xfrm>
            <a:off x="7209692" y="3596054"/>
            <a:ext cx="808892" cy="4747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8BE8A0D5-4B99-0B70-C80C-769329DC6341}"/>
              </a:ext>
            </a:extLst>
          </p:cNvPr>
          <p:cNvCxnSpPr/>
          <p:nvPr/>
        </p:nvCxnSpPr>
        <p:spPr>
          <a:xfrm>
            <a:off x="6868990" y="2472837"/>
            <a:ext cx="861646" cy="9231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E663E9-7001-B48D-4DD8-C5BD79395186}"/>
              </a:ext>
            </a:extLst>
          </p:cNvPr>
          <p:cNvSpPr txBox="1"/>
          <p:nvPr/>
        </p:nvSpPr>
        <p:spPr>
          <a:xfrm>
            <a:off x="5895242" y="4970584"/>
            <a:ext cx="34377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Since surface tension forces are tangential to the interface, they act around the circumference</a:t>
            </a:r>
            <a:endParaRPr lang="en-GB" dirty="0">
              <a:cs typeface="Arial"/>
            </a:endParaRPr>
          </a:p>
        </p:txBody>
      </p:sp>
      <p:sp>
        <p:nvSpPr>
          <p:cNvPr id="12" name="Rectangle 11">
            <a:extLst>
              <a:ext uri="{FF2B5EF4-FFF2-40B4-BE49-F238E27FC236}">
                <a16:creationId xmlns:a16="http://schemas.microsoft.com/office/drawing/2014/main" id="{115C7B01-290C-723F-0755-36DED94BA353}"/>
              </a:ext>
            </a:extLst>
          </p:cNvPr>
          <p:cNvSpPr/>
          <p:nvPr/>
        </p:nvSpPr>
        <p:spPr>
          <a:xfrm>
            <a:off x="3194537" y="4970584"/>
            <a:ext cx="808892" cy="4747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AEE8D4E0-24E2-B0DE-A41B-82BC473D207B}"/>
              </a:ext>
            </a:extLst>
          </p:cNvPr>
          <p:cNvCxnSpPr>
            <a:cxnSpLocks/>
          </p:cNvCxnSpPr>
          <p:nvPr/>
        </p:nvCxnSpPr>
        <p:spPr>
          <a:xfrm flipH="1" flipV="1">
            <a:off x="4128719" y="5491529"/>
            <a:ext cx="1725869" cy="19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9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Balancing forces</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For</a:t>
            </a:r>
            <a:r>
              <a:rPr lang="en-GB" sz="1800" kern="0" dirty="0">
                <a:cs typeface="Arial"/>
              </a:rPr>
              <a:t> this example of a sphere, the balancing of the two forces gives what is sometimes known as the Young-Laplace law</a:t>
            </a:r>
          </a:p>
          <a:p>
            <a:endParaRPr lang="en-GB" sz="1800" kern="0" dirty="0">
              <a:cs typeface="Arial"/>
            </a:endParaRPr>
          </a:p>
          <a:p>
            <a:r>
              <a:rPr lang="en-GB" sz="1800" kern="0" dirty="0">
                <a:cs typeface="Arial"/>
              </a:rPr>
              <a:t>From this, we can start to consider what the surface tension source term should look like, considering the momentum equation</a:t>
            </a:r>
          </a:p>
          <a:p>
            <a:endParaRPr lang="en-GB" sz="1800" kern="0" dirty="0">
              <a:cs typeface="Arial"/>
            </a:endParaRPr>
          </a:p>
          <a:p>
            <a:r>
              <a:rPr lang="en-GB" sz="1800" kern="0" dirty="0">
                <a:cs typeface="Arial"/>
              </a:rPr>
              <a:t>Of course, since we have a discontinuity at the interface, we can't actually use this form, but use an integral form instead</a:t>
            </a:r>
          </a:p>
          <a:p>
            <a:r>
              <a:rPr lang="en-GB" sz="1800" kern="0" dirty="0">
                <a:cs typeface="Arial"/>
              </a:rPr>
              <a:t>By considering a zero-velocity case, we can show that our surface force is given by</a:t>
            </a:r>
          </a:p>
        </p:txBody>
      </p:sp>
      <p:pic>
        <p:nvPicPr>
          <p:cNvPr id="4" name="Picture 3" descr="A mathematical equation with numbers and equal lines&#10;&#10;Description automatically generated">
            <a:extLst>
              <a:ext uri="{FF2B5EF4-FFF2-40B4-BE49-F238E27FC236}">
                <a16:creationId xmlns:a16="http://schemas.microsoft.com/office/drawing/2014/main" id="{25637939-DD2C-F6DD-58DD-BBD3BEFA51CB}"/>
              </a:ext>
            </a:extLst>
          </p:cNvPr>
          <p:cNvPicPr>
            <a:picLocks noChangeAspect="1"/>
          </p:cNvPicPr>
          <p:nvPr/>
        </p:nvPicPr>
        <p:blipFill>
          <a:blip r:embed="rId2"/>
          <a:stretch>
            <a:fillRect/>
          </a:stretch>
        </p:blipFill>
        <p:spPr>
          <a:xfrm>
            <a:off x="5564006" y="1983479"/>
            <a:ext cx="1074860" cy="681404"/>
          </a:xfrm>
          <a:prstGeom prst="rect">
            <a:avLst/>
          </a:prstGeom>
        </p:spPr>
      </p:pic>
      <p:pic>
        <p:nvPicPr>
          <p:cNvPr id="5" name="Picture 4">
            <a:extLst>
              <a:ext uri="{FF2B5EF4-FFF2-40B4-BE49-F238E27FC236}">
                <a16:creationId xmlns:a16="http://schemas.microsoft.com/office/drawing/2014/main" id="{E0B77A64-2DC2-9BE4-B4B6-6192DFF33A3D}"/>
              </a:ext>
            </a:extLst>
          </p:cNvPr>
          <p:cNvPicPr>
            <a:picLocks noChangeAspect="1"/>
          </p:cNvPicPr>
          <p:nvPr/>
        </p:nvPicPr>
        <p:blipFill>
          <a:blip r:embed="rId3"/>
          <a:stretch>
            <a:fillRect/>
          </a:stretch>
        </p:blipFill>
        <p:spPr>
          <a:xfrm>
            <a:off x="3200400" y="3433257"/>
            <a:ext cx="2743200" cy="624533"/>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31FD9C95-2DEB-B59D-691E-B9C8881392CC}"/>
              </a:ext>
            </a:extLst>
          </p:cNvPr>
          <p:cNvPicPr>
            <a:picLocks noChangeAspect="1"/>
          </p:cNvPicPr>
          <p:nvPr/>
        </p:nvPicPr>
        <p:blipFill>
          <a:blip r:embed="rId4"/>
          <a:stretch>
            <a:fillRect/>
          </a:stretch>
        </p:blipFill>
        <p:spPr>
          <a:xfrm>
            <a:off x="3200400" y="5166866"/>
            <a:ext cx="2743200" cy="779745"/>
          </a:xfrm>
          <a:prstGeom prst="rect">
            <a:avLst/>
          </a:prstGeom>
        </p:spPr>
      </p:pic>
    </p:spTree>
    <p:extLst>
      <p:ext uri="{BB962C8B-B14F-4D97-AF65-F5344CB8AC3E}">
        <p14:creationId xmlns:p14="http://schemas.microsoft.com/office/powerpoint/2010/main" val="278138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tension</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We</a:t>
            </a:r>
            <a:r>
              <a:rPr lang="en-GB" sz="1800" kern="0" dirty="0">
                <a:cs typeface="Arial"/>
              </a:rPr>
              <a:t> have a source term for a sphere in equilibrium, in general, we have neither spheres nor equilibria</a:t>
            </a:r>
          </a:p>
          <a:p>
            <a:r>
              <a:rPr lang="en-GB" sz="1800" kern="0" dirty="0">
                <a:cs typeface="Arial"/>
              </a:rPr>
              <a:t>However, intuitively we can extend this – the surface force requires there to be some curvature of the interface, and a sphere has curvature </a:t>
            </a:r>
          </a:p>
          <a:p>
            <a:r>
              <a:rPr lang="en-GB" sz="1800" kern="0" dirty="0">
                <a:cs typeface="Arial"/>
              </a:rPr>
              <a:t>Generalising this (which could be done rigorously), we get</a:t>
            </a:r>
          </a:p>
          <a:p>
            <a:endParaRPr lang="en-GB" sz="1800" kern="0" dirty="0">
              <a:cs typeface="Arial"/>
            </a:endParaRPr>
          </a:p>
          <a:p>
            <a:r>
              <a:rPr lang="en-GB" sz="1800" kern="0" dirty="0">
                <a:cs typeface="Arial"/>
              </a:rPr>
              <a:t>This adds an additional complication for diffuse interface methods – the curvature and normal vector are not trivial to recover, but techniques exist (e.g. Young's method)</a:t>
            </a:r>
          </a:p>
          <a:p>
            <a:r>
              <a:rPr lang="en-GB" sz="1800" kern="0" dirty="0">
                <a:cs typeface="Arial"/>
              </a:rPr>
              <a:t>For sharp interface methods, these are straightforward to calculate from the level set function</a:t>
            </a:r>
          </a:p>
        </p:txBody>
      </p:sp>
      <p:pic>
        <p:nvPicPr>
          <p:cNvPr id="3" name="Picture 2">
            <a:extLst>
              <a:ext uri="{FF2B5EF4-FFF2-40B4-BE49-F238E27FC236}">
                <a16:creationId xmlns:a16="http://schemas.microsoft.com/office/drawing/2014/main" id="{10015893-40FC-96F7-C89E-AC0E2A2765DF}"/>
              </a:ext>
            </a:extLst>
          </p:cNvPr>
          <p:cNvPicPr>
            <a:picLocks noChangeAspect="1"/>
          </p:cNvPicPr>
          <p:nvPr/>
        </p:nvPicPr>
        <p:blipFill rotWithShape="1">
          <a:blip r:embed="rId2">
            <a:duotone>
              <a:schemeClr val="accent4">
                <a:shade val="45000"/>
                <a:satMod val="135000"/>
              </a:schemeClr>
              <a:prstClr val="white"/>
            </a:duotone>
          </a:blip>
          <a:srcRect t="17114"/>
          <a:stretch/>
        </p:blipFill>
        <p:spPr>
          <a:xfrm>
            <a:off x="6714548" y="2613284"/>
            <a:ext cx="550236" cy="314794"/>
          </a:xfrm>
          <a:prstGeom prst="rect">
            <a:avLst/>
          </a:prstGeom>
        </p:spPr>
      </p:pic>
      <p:pic>
        <p:nvPicPr>
          <p:cNvPr id="9" name="Picture 8">
            <a:extLst>
              <a:ext uri="{FF2B5EF4-FFF2-40B4-BE49-F238E27FC236}">
                <a16:creationId xmlns:a16="http://schemas.microsoft.com/office/drawing/2014/main" id="{4BFB0CE0-FA8E-1B40-2529-B55F8EAA53EB}"/>
              </a:ext>
            </a:extLst>
          </p:cNvPr>
          <p:cNvPicPr>
            <a:picLocks noChangeAspect="1"/>
          </p:cNvPicPr>
          <p:nvPr/>
        </p:nvPicPr>
        <p:blipFill>
          <a:blip r:embed="rId3"/>
          <a:stretch>
            <a:fillRect/>
          </a:stretch>
        </p:blipFill>
        <p:spPr>
          <a:xfrm>
            <a:off x="3261946" y="3429351"/>
            <a:ext cx="2620108" cy="412536"/>
          </a:xfrm>
          <a:prstGeom prst="rect">
            <a:avLst/>
          </a:prstGeom>
        </p:spPr>
      </p:pic>
    </p:spTree>
    <p:extLst>
      <p:ext uri="{BB962C8B-B14F-4D97-AF65-F5344CB8AC3E}">
        <p14:creationId xmlns:p14="http://schemas.microsoft.com/office/powerpoint/2010/main" val="3537095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tension as a boundary condition</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When we derived dynamic boundary conditions, our first step, in all cases, has been to say we have pressure equilibrium across the interface</a:t>
            </a:r>
            <a:endParaRPr lang="en-US" dirty="0"/>
          </a:p>
          <a:p>
            <a:r>
              <a:rPr lang="en-GB" sz="1800" kern="0" dirty="0">
                <a:cs typeface="Arial"/>
              </a:rPr>
              <a:t>This is no longer true, and, in fact, any method that attempts to use naive implementations of sharp interface methods which enforce this may introduce additional waves</a:t>
            </a:r>
          </a:p>
          <a:p>
            <a:r>
              <a:rPr lang="en-GB" sz="1800" kern="0" dirty="0">
                <a:cs typeface="Arial"/>
              </a:rPr>
              <a:t>If we consider a Riemann-problem based GFM, then the first step is to find</a:t>
            </a:r>
          </a:p>
          <a:p>
            <a:r>
              <a:rPr lang="en-GB" sz="1800" dirty="0">
                <a:cs typeface="Arial"/>
              </a:rPr>
              <a:t>We now have two intermediate pressures, fortunately, we know how they are related; the jump across the interface obeys</a:t>
            </a:r>
            <a:endParaRPr lang="en-GB" dirty="0"/>
          </a:p>
          <a:p>
            <a:r>
              <a:rPr lang="en-GB" sz="1800" dirty="0">
                <a:cs typeface="Arial"/>
              </a:rPr>
              <a:t>This then closes the system for an exact Riemann problem solution</a:t>
            </a:r>
            <a:endParaRPr lang="en-GB" sz="1800" kern="0" dirty="0">
              <a:cs typeface="Arial"/>
            </a:endParaRPr>
          </a:p>
        </p:txBody>
      </p:sp>
      <p:pic>
        <p:nvPicPr>
          <p:cNvPr id="4" name="Picture 3">
            <a:extLst>
              <a:ext uri="{FF2B5EF4-FFF2-40B4-BE49-F238E27FC236}">
                <a16:creationId xmlns:a16="http://schemas.microsoft.com/office/drawing/2014/main" id="{5CF91ABB-775A-F407-39D9-0534A35FF7EC}"/>
              </a:ext>
            </a:extLst>
          </p:cNvPr>
          <p:cNvPicPr>
            <a:picLocks noChangeAspect="1"/>
          </p:cNvPicPr>
          <p:nvPr/>
        </p:nvPicPr>
        <p:blipFill>
          <a:blip r:embed="rId2">
            <a:duotone>
              <a:schemeClr val="accent4">
                <a:shade val="45000"/>
                <a:satMod val="135000"/>
              </a:schemeClr>
              <a:prstClr val="white"/>
            </a:duotone>
          </a:blip>
          <a:stretch>
            <a:fillRect/>
          </a:stretch>
        </p:blipFill>
        <p:spPr>
          <a:xfrm>
            <a:off x="8173234" y="3326298"/>
            <a:ext cx="428679" cy="336432"/>
          </a:xfrm>
          <a:prstGeom prst="rect">
            <a:avLst/>
          </a:prstGeom>
        </p:spPr>
      </p:pic>
      <p:pic>
        <p:nvPicPr>
          <p:cNvPr id="5" name="Picture 4">
            <a:extLst>
              <a:ext uri="{FF2B5EF4-FFF2-40B4-BE49-F238E27FC236}">
                <a16:creationId xmlns:a16="http://schemas.microsoft.com/office/drawing/2014/main" id="{4104301E-9D29-AAA4-68F2-CE5BCE21A250}"/>
              </a:ext>
            </a:extLst>
          </p:cNvPr>
          <p:cNvPicPr>
            <a:picLocks noChangeAspect="1"/>
          </p:cNvPicPr>
          <p:nvPr/>
        </p:nvPicPr>
        <p:blipFill>
          <a:blip r:embed="rId3">
            <a:duotone>
              <a:schemeClr val="accent4">
                <a:shade val="45000"/>
                <a:satMod val="135000"/>
              </a:schemeClr>
              <a:prstClr val="white"/>
            </a:duotone>
          </a:blip>
          <a:stretch>
            <a:fillRect/>
          </a:stretch>
        </p:blipFill>
        <p:spPr>
          <a:xfrm>
            <a:off x="5109074" y="4122243"/>
            <a:ext cx="1102726" cy="332685"/>
          </a:xfrm>
          <a:prstGeom prst="rect">
            <a:avLst/>
          </a:prstGeom>
        </p:spPr>
      </p:pic>
      <p:pic>
        <p:nvPicPr>
          <p:cNvPr id="6" name="Picture 5">
            <a:extLst>
              <a:ext uri="{FF2B5EF4-FFF2-40B4-BE49-F238E27FC236}">
                <a16:creationId xmlns:a16="http://schemas.microsoft.com/office/drawing/2014/main" id="{2724A258-A4C1-C437-9705-A09ED5F8547E}"/>
              </a:ext>
            </a:extLst>
          </p:cNvPr>
          <p:cNvPicPr>
            <a:picLocks noChangeAspect="1"/>
          </p:cNvPicPr>
          <p:nvPr/>
        </p:nvPicPr>
        <p:blipFill>
          <a:blip r:embed="rId4"/>
          <a:stretch>
            <a:fillRect/>
          </a:stretch>
        </p:blipFill>
        <p:spPr>
          <a:xfrm>
            <a:off x="536332" y="5272272"/>
            <a:ext cx="5196253" cy="472219"/>
          </a:xfrm>
          <a:prstGeom prst="rect">
            <a:avLst/>
          </a:prstGeom>
        </p:spPr>
      </p:pic>
      <p:pic>
        <p:nvPicPr>
          <p:cNvPr id="7" name="Picture 6">
            <a:extLst>
              <a:ext uri="{FF2B5EF4-FFF2-40B4-BE49-F238E27FC236}">
                <a16:creationId xmlns:a16="http://schemas.microsoft.com/office/drawing/2014/main" id="{A22EA8D6-BAEF-F6CC-B6C9-70D023BA4C98}"/>
              </a:ext>
            </a:extLst>
          </p:cNvPr>
          <p:cNvPicPr>
            <a:picLocks noChangeAspect="1"/>
          </p:cNvPicPr>
          <p:nvPr/>
        </p:nvPicPr>
        <p:blipFill>
          <a:blip r:embed="rId5"/>
          <a:stretch>
            <a:fillRect/>
          </a:stretch>
        </p:blipFill>
        <p:spPr>
          <a:xfrm>
            <a:off x="6309580" y="5241314"/>
            <a:ext cx="1800225" cy="463795"/>
          </a:xfrm>
          <a:prstGeom prst="rect">
            <a:avLst/>
          </a:prstGeom>
        </p:spPr>
      </p:pic>
    </p:spTree>
    <p:extLst>
      <p:ext uri="{BB962C8B-B14F-4D97-AF65-F5344CB8AC3E}">
        <p14:creationId xmlns:p14="http://schemas.microsoft.com/office/powerpoint/2010/main" val="404862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tension as a boundary condition</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This</a:t>
            </a:r>
            <a:r>
              <a:rPr lang="en-GB" sz="1800" kern="0" dirty="0">
                <a:cs typeface="Arial"/>
              </a:rPr>
              <a:t> method was first published by Fechter, Jaegle and Schleper (2013)</a:t>
            </a:r>
          </a:p>
          <a:p>
            <a:r>
              <a:rPr lang="en-GB" sz="1800" kern="0" dirty="0">
                <a:cs typeface="Arial"/>
              </a:rPr>
              <a:t>Originally it was applied to </a:t>
            </a:r>
            <a:r>
              <a:rPr lang="en-GB" sz="1800" kern="0" dirty="0" err="1">
                <a:cs typeface="Arial"/>
              </a:rPr>
              <a:t>Lagrangian</a:t>
            </a:r>
            <a:r>
              <a:rPr lang="en-GB" sz="1800" kern="0" dirty="0">
                <a:cs typeface="Arial"/>
              </a:rPr>
              <a:t> material interfaces, but ultimately to the solution of a mixed-material Riemann problem</a:t>
            </a:r>
          </a:p>
          <a:p>
            <a:r>
              <a:rPr lang="en-GB" sz="1800" kern="0" dirty="0">
                <a:cs typeface="Arial"/>
              </a:rPr>
              <a:t>The presence of the curvature term doesn't alter the fact that exact solvers (or linearised ones) can still be used, though iterative methods may find it easier to reach an unphysical negative pressure which prevents convergence</a:t>
            </a:r>
          </a:p>
          <a:p>
            <a:r>
              <a:rPr lang="en-GB" sz="1800" kern="0" dirty="0">
                <a:cs typeface="Arial"/>
              </a:rPr>
              <a:t>One important note is that curvature contains second derivatives, and this </a:t>
            </a:r>
            <a:r>
              <a:rPr lang="en-GB" sz="1800" b="1" kern="0" dirty="0">
                <a:cs typeface="Arial"/>
              </a:rPr>
              <a:t>does</a:t>
            </a:r>
            <a:r>
              <a:rPr lang="en-GB" sz="1800" kern="0" dirty="0">
                <a:cs typeface="Arial"/>
              </a:rPr>
              <a:t> have a negative impact on time step</a:t>
            </a:r>
          </a:p>
          <a:p>
            <a:r>
              <a:rPr lang="en-GB" sz="1800" kern="0" dirty="0">
                <a:cs typeface="Arial"/>
              </a:rPr>
              <a:t>It is obvious in diffuse interface methods, but still present in sharp interface methods</a:t>
            </a:r>
          </a:p>
          <a:p>
            <a:r>
              <a:rPr lang="en-GB" sz="1800" kern="0" dirty="0">
                <a:cs typeface="Arial"/>
              </a:rPr>
              <a:t>Other surface forces may have similar treatments, but would require derivation of any variable jumps across the interface</a:t>
            </a:r>
          </a:p>
          <a:p>
            <a:endParaRPr lang="en-GB" sz="1800" kern="0" dirty="0">
              <a:latin typeface="sans-serif"/>
              <a:cs typeface="Arial"/>
            </a:endParaRPr>
          </a:p>
        </p:txBody>
      </p:sp>
    </p:spTree>
    <p:extLst>
      <p:ext uri="{BB962C8B-B14F-4D97-AF65-F5344CB8AC3E}">
        <p14:creationId xmlns:p14="http://schemas.microsoft.com/office/powerpoint/2010/main" val="1003106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Surface tension example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endParaRPr lang="en-GB" sz="1800" kern="0" dirty="0">
              <a:latin typeface="sans-serif"/>
              <a:cs typeface="Arial"/>
            </a:endParaRPr>
          </a:p>
        </p:txBody>
      </p:sp>
      <p:pic>
        <p:nvPicPr>
          <p:cNvPr id="3" name="Picture 2">
            <a:extLst>
              <a:ext uri="{FF2B5EF4-FFF2-40B4-BE49-F238E27FC236}">
                <a16:creationId xmlns:a16="http://schemas.microsoft.com/office/drawing/2014/main" id="{411F9503-14C7-F4D3-3D8F-3F91D938264B}"/>
              </a:ext>
            </a:extLst>
          </p:cNvPr>
          <p:cNvPicPr>
            <a:picLocks noChangeAspect="1"/>
          </p:cNvPicPr>
          <p:nvPr/>
        </p:nvPicPr>
        <p:blipFill>
          <a:blip r:embed="rId2"/>
          <a:stretch>
            <a:fillRect/>
          </a:stretch>
        </p:blipFill>
        <p:spPr>
          <a:xfrm>
            <a:off x="1881394" y="1415562"/>
            <a:ext cx="5152612" cy="4800600"/>
          </a:xfrm>
          <a:prstGeom prst="rect">
            <a:avLst/>
          </a:prstGeom>
        </p:spPr>
      </p:pic>
    </p:spTree>
    <p:extLst>
      <p:ext uri="{BB962C8B-B14F-4D97-AF65-F5344CB8AC3E}">
        <p14:creationId xmlns:p14="http://schemas.microsoft.com/office/powerpoint/2010/main" val="3342934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a:t>Outline</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idx="1"/>
          </p:nvPr>
        </p:nvSpPr>
        <p:spPr/>
        <p:txBody>
          <a:bodyPr/>
          <a:lstStyle/>
          <a:p>
            <a:r>
              <a:rPr lang="en-US" altLang="en-US" dirty="0">
                <a:solidFill>
                  <a:schemeClr val="tx1">
                    <a:lumMod val="40000"/>
                    <a:lumOff val="60000"/>
                  </a:schemeClr>
                </a:solidFill>
              </a:rPr>
              <a:t>Cavitating flows</a:t>
            </a:r>
            <a:endParaRPr lang="en-US">
              <a:solidFill>
                <a:schemeClr val="tx1">
                  <a:lumMod val="40000"/>
                  <a:lumOff val="60000"/>
                </a:schemeClr>
              </a:solidFill>
              <a:cs typeface="Arial"/>
            </a:endParaRPr>
          </a:p>
          <a:p>
            <a:r>
              <a:rPr lang="en-US" altLang="en-US" dirty="0">
                <a:solidFill>
                  <a:schemeClr val="tx1">
                    <a:lumMod val="40000"/>
                    <a:lumOff val="60000"/>
                  </a:schemeClr>
                </a:solidFill>
                <a:cs typeface="Arial"/>
              </a:rPr>
              <a:t>Surface forces</a:t>
            </a:r>
            <a:endParaRPr lang="en-US">
              <a:solidFill>
                <a:schemeClr val="tx1">
                  <a:lumMod val="40000"/>
                  <a:lumOff val="60000"/>
                </a:schemeClr>
              </a:solidFill>
              <a:cs typeface="Arial"/>
            </a:endParaRPr>
          </a:p>
          <a:p>
            <a:r>
              <a:rPr lang="en-US" altLang="en-US" dirty="0">
                <a:cs typeface="Arial"/>
              </a:rPr>
              <a:t>Fracture</a:t>
            </a:r>
          </a:p>
          <a:p>
            <a:endParaRPr lang="en-US" altLang="en-US">
              <a:cs typeface="Arial"/>
            </a:endParaRPr>
          </a:p>
          <a:p>
            <a:endParaRPr lang="en-US" altLang="en-US">
              <a:cs typeface="Arial"/>
            </a:endParaRPr>
          </a:p>
        </p:txBody>
      </p:sp>
    </p:spTree>
    <p:extLst>
      <p:ext uri="{BB962C8B-B14F-4D97-AF65-F5344CB8AC3E}">
        <p14:creationId xmlns:p14="http://schemas.microsoft.com/office/powerpoint/2010/main" val="547324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Fracture and </a:t>
            </a:r>
            <a:r>
              <a:rPr lang="en-US" dirty="0" err="1">
                <a:cs typeface="Arial"/>
              </a:rPr>
              <a:t>multiphysics</a:t>
            </a:r>
            <a:endParaRPr lang="en-US" dirty="0" err="1"/>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In many ways, fracture may seem to be a single material problem - one material is simply breaking and falling apart</a:t>
            </a:r>
            <a:endParaRPr lang="en-GB" dirty="0"/>
          </a:p>
          <a:p>
            <a:r>
              <a:rPr lang="en-GB" sz="1800" kern="0" dirty="0">
                <a:ea typeface="+mn-lt"/>
                <a:cs typeface="+mn-lt"/>
              </a:rPr>
              <a:t>However, this process creates an interface; a feature along which the solid material stops - there must be a second material the other side of it</a:t>
            </a:r>
            <a:endParaRPr lang="en-GB" dirty="0"/>
          </a:p>
          <a:p>
            <a:r>
              <a:rPr lang="en-GB" sz="1800" kern="0" dirty="0">
                <a:ea typeface="+mn-lt"/>
                <a:cs typeface="+mn-lt"/>
              </a:rPr>
              <a:t>This material depends on the solid you are modelling; is it in air? Underwater? Blowing up (i.e. surrounded by explosive)? In vacuum? (Note - many  "conventional" codes always model solids in vacuum)</a:t>
            </a:r>
            <a:endParaRPr lang="en-GB" dirty="0"/>
          </a:p>
          <a:p>
            <a:r>
              <a:rPr lang="en-GB" sz="1800" kern="0" dirty="0">
                <a:ea typeface="+mn-lt"/>
                <a:cs typeface="+mn-lt"/>
              </a:rPr>
              <a:t>The presence of the additional material(s) doesn’t provide the largest challenge of modelling solids (we’ve already covered the techniques for this), but how we actually generate the fracture itself</a:t>
            </a:r>
            <a:endParaRPr lang="en-GB" dirty="0"/>
          </a:p>
          <a:p>
            <a:r>
              <a:rPr lang="en-GB" sz="1800" kern="0" dirty="0">
                <a:ea typeface="+mn-lt"/>
                <a:cs typeface="+mn-lt"/>
              </a:rPr>
              <a:t>The challenges are how do we actually determine where this fracture is going to occur? And how do we model the creation of the new interfaces that arise</a:t>
            </a:r>
            <a:endParaRPr lang="en-GB" dirty="0"/>
          </a:p>
        </p:txBody>
      </p:sp>
    </p:spTree>
    <p:extLst>
      <p:ext uri="{BB962C8B-B14F-4D97-AF65-F5344CB8AC3E}">
        <p14:creationId xmlns:p14="http://schemas.microsoft.com/office/powerpoint/2010/main" val="3873495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Damage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Fracture is not simply a case of a material moving from being one piece to two pieces</a:t>
            </a:r>
            <a:endParaRPr lang="en-GB" dirty="0"/>
          </a:p>
          <a:p>
            <a:r>
              <a:rPr lang="en-GB" sz="1800" kern="0" dirty="0">
                <a:ea typeface="+mn-lt"/>
                <a:cs typeface="+mn-lt"/>
              </a:rPr>
              <a:t>The actual process is complex; stress and strain can cause regions of a solid to separate at the atomistic level</a:t>
            </a:r>
            <a:endParaRPr lang="en-GB" dirty="0"/>
          </a:p>
          <a:p>
            <a:r>
              <a:rPr lang="en-GB" sz="1800" kern="0" dirty="0">
                <a:ea typeface="+mn-lt"/>
                <a:cs typeface="+mn-lt"/>
              </a:rPr>
              <a:t>These are referred to as </a:t>
            </a:r>
            <a:r>
              <a:rPr lang="en-GB" sz="1800" b="1" kern="0" dirty="0">
                <a:ea typeface="+mn-lt"/>
                <a:cs typeface="+mn-lt"/>
              </a:rPr>
              <a:t>micro-voids</a:t>
            </a:r>
            <a:r>
              <a:rPr lang="en-GB" sz="1800" kern="0" dirty="0">
                <a:ea typeface="+mn-lt"/>
                <a:cs typeface="+mn-lt"/>
              </a:rPr>
              <a:t>, and further stress and strain can either cause these to grow, or additional micro-voids to appear</a:t>
            </a:r>
            <a:endParaRPr lang="en-GB" dirty="0"/>
          </a:p>
          <a:p>
            <a:r>
              <a:rPr lang="en-GB" sz="1800" kern="0" dirty="0">
                <a:ea typeface="+mn-lt"/>
                <a:cs typeface="+mn-lt"/>
              </a:rPr>
              <a:t>Eventually, these become sufficiently large to be visible as a crack in the solid (fracture)</a:t>
            </a:r>
            <a:endParaRPr lang="en-GB" dirty="0"/>
          </a:p>
          <a:p>
            <a:r>
              <a:rPr lang="en-GB" sz="1800" kern="0" dirty="0">
                <a:ea typeface="+mn-lt"/>
                <a:cs typeface="+mn-lt"/>
              </a:rPr>
              <a:t>From a continuum modelling perspective, these micro-voids cannot be individually modelled, instead we treat them as a continuum parameter, </a:t>
            </a:r>
            <a:r>
              <a:rPr lang="en-GB" sz="1800" b="1" kern="0" dirty="0">
                <a:ea typeface="+mn-lt"/>
                <a:cs typeface="+mn-lt"/>
              </a:rPr>
              <a:t>damage</a:t>
            </a:r>
            <a:endParaRPr lang="en-GB" b="1" dirty="0"/>
          </a:p>
          <a:p>
            <a:r>
              <a:rPr lang="en-GB" sz="1800" kern="0" dirty="0">
                <a:ea typeface="+mn-lt"/>
                <a:cs typeface="+mn-lt"/>
              </a:rPr>
              <a:t>The behaviour of this damage is then governed by evolution equations, and requires a physical model to describe it (much like plasticity)</a:t>
            </a:r>
            <a:endParaRPr lang="en-GB" dirty="0"/>
          </a:p>
        </p:txBody>
      </p:sp>
    </p:spTree>
    <p:extLst>
      <p:ext uri="{BB962C8B-B14F-4D97-AF65-F5344CB8AC3E}">
        <p14:creationId xmlns:p14="http://schemas.microsoft.com/office/powerpoint/2010/main" val="212332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Damage modelling</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Unsurprisingly, modelling damage is very material specific, and even then, many damage models may exist for a given material</a:t>
            </a:r>
            <a:endParaRPr lang="en-GB" dirty="0"/>
          </a:p>
          <a:p>
            <a:r>
              <a:rPr lang="en-GB" sz="1800" kern="0" dirty="0">
                <a:ea typeface="+mn-lt"/>
                <a:cs typeface="+mn-lt"/>
              </a:rPr>
              <a:t>One of the key challenges is that damage may be directionally dependent, either due to anisotropic materials, or the direction of stress and strain</a:t>
            </a:r>
            <a:endParaRPr lang="en-GB" dirty="0"/>
          </a:p>
          <a:p>
            <a:r>
              <a:rPr lang="en-GB" sz="1800" kern="0" dirty="0">
                <a:ea typeface="+mn-lt"/>
                <a:cs typeface="+mn-lt"/>
              </a:rPr>
              <a:t>If we take a plane through a material, with area      , then Bonora (1997) defines damage as the fractional area of this plane occupied by the micro-voids, </a:t>
            </a:r>
            <a:endParaRPr lang="en-GB" sz="1800" kern="0" dirty="0">
              <a:cs typeface="Arial"/>
            </a:endParaRPr>
          </a:p>
          <a:p>
            <a:endParaRPr lang="en-GB" sz="1800" kern="0" dirty="0">
              <a:ea typeface="+mn-lt"/>
              <a:cs typeface="+mn-lt"/>
            </a:endParaRPr>
          </a:p>
          <a:p>
            <a:r>
              <a:rPr lang="en-GB" sz="1800" kern="0" dirty="0">
                <a:ea typeface="+mn-lt"/>
                <a:cs typeface="+mn-lt"/>
              </a:rPr>
              <a:t>Much like stress, this is a tensorial quantity, and will change depending on the plane</a:t>
            </a:r>
            <a:endParaRPr lang="en-GB" dirty="0">
              <a:cs typeface="Arial"/>
            </a:endParaRPr>
          </a:p>
          <a:p>
            <a:r>
              <a:rPr lang="en-GB" sz="1800" kern="0" dirty="0">
                <a:ea typeface="+mn-lt"/>
                <a:cs typeface="+mn-lt"/>
              </a:rPr>
              <a:t>However, for isotropic materials, we can often get away with using a </a:t>
            </a:r>
            <a:r>
              <a:rPr lang="en-GB" sz="1800" b="1" kern="0" dirty="0">
                <a:ea typeface="+mn-lt"/>
                <a:cs typeface="+mn-lt"/>
              </a:rPr>
              <a:t>scalar damage model</a:t>
            </a:r>
            <a:r>
              <a:rPr lang="en-GB" sz="1800" kern="0" dirty="0">
                <a:ea typeface="+mn-lt"/>
                <a:cs typeface="+mn-lt"/>
              </a:rPr>
              <a:t>, i.e. damage is a single scalar quantity</a:t>
            </a:r>
            <a:endParaRPr lang="en-GB" dirty="0"/>
          </a:p>
        </p:txBody>
      </p:sp>
      <p:pic>
        <p:nvPicPr>
          <p:cNvPr id="3" name="Picture 2" descr="A black letter with a blue and yellow letter&#10;&#10;Description automatically generated">
            <a:extLst>
              <a:ext uri="{FF2B5EF4-FFF2-40B4-BE49-F238E27FC236}">
                <a16:creationId xmlns:a16="http://schemas.microsoft.com/office/drawing/2014/main" id="{0248BD63-4FE1-6F3D-8B55-AD475391FCDB}"/>
              </a:ext>
            </a:extLst>
          </p:cNvPr>
          <p:cNvPicPr>
            <a:picLocks noChangeAspect="1"/>
          </p:cNvPicPr>
          <p:nvPr/>
        </p:nvPicPr>
        <p:blipFill rotWithShape="1">
          <a:blip r:embed="rId2">
            <a:duotone>
              <a:schemeClr val="accent4">
                <a:shade val="45000"/>
                <a:satMod val="135000"/>
              </a:schemeClr>
              <a:prstClr val="white"/>
            </a:duotone>
          </a:blip>
          <a:srcRect l="11579" r="-1053" b="1370"/>
          <a:stretch/>
        </p:blipFill>
        <p:spPr>
          <a:xfrm>
            <a:off x="5447992" y="3050269"/>
            <a:ext cx="363109" cy="304119"/>
          </a:xfrm>
          <a:prstGeom prst="rect">
            <a:avLst/>
          </a:prstGeom>
        </p:spPr>
      </p:pic>
      <p:pic>
        <p:nvPicPr>
          <p:cNvPr id="4" name="Picture 3">
            <a:extLst>
              <a:ext uri="{FF2B5EF4-FFF2-40B4-BE49-F238E27FC236}">
                <a16:creationId xmlns:a16="http://schemas.microsoft.com/office/drawing/2014/main" id="{A0AB321C-FFB8-E064-5A43-2E6CDBA7A335}"/>
              </a:ext>
            </a:extLst>
          </p:cNvPr>
          <p:cNvPicPr>
            <a:picLocks noChangeAspect="1"/>
          </p:cNvPicPr>
          <p:nvPr/>
        </p:nvPicPr>
        <p:blipFill>
          <a:blip r:embed="rId3"/>
          <a:stretch>
            <a:fillRect/>
          </a:stretch>
        </p:blipFill>
        <p:spPr>
          <a:xfrm>
            <a:off x="3719146" y="3649753"/>
            <a:ext cx="1705708" cy="710288"/>
          </a:xfrm>
          <a:prstGeom prst="rect">
            <a:avLst/>
          </a:prstGeom>
        </p:spPr>
      </p:pic>
      <p:pic>
        <p:nvPicPr>
          <p:cNvPr id="5" name="Picture 4">
            <a:extLst>
              <a:ext uri="{FF2B5EF4-FFF2-40B4-BE49-F238E27FC236}">
                <a16:creationId xmlns:a16="http://schemas.microsoft.com/office/drawing/2014/main" id="{A4F27E7B-D634-9A90-9B8C-826242228869}"/>
              </a:ext>
            </a:extLst>
          </p:cNvPr>
          <p:cNvPicPr>
            <a:picLocks noChangeAspect="1"/>
          </p:cNvPicPr>
          <p:nvPr/>
        </p:nvPicPr>
        <p:blipFill rotWithShape="1">
          <a:blip r:embed="rId3">
            <a:duotone>
              <a:schemeClr val="accent4">
                <a:shade val="45000"/>
                <a:satMod val="135000"/>
              </a:schemeClr>
              <a:prstClr val="white"/>
            </a:duotone>
          </a:blip>
          <a:srcRect l="68041" t="11250" b="46250"/>
          <a:stretch/>
        </p:blipFill>
        <p:spPr>
          <a:xfrm>
            <a:off x="7869114" y="3362280"/>
            <a:ext cx="545128" cy="301874"/>
          </a:xfrm>
          <a:prstGeom prst="rect">
            <a:avLst/>
          </a:prstGeom>
        </p:spPr>
      </p:pic>
    </p:spTree>
    <p:extLst>
      <p:ext uri="{BB962C8B-B14F-4D97-AF65-F5344CB8AC3E}">
        <p14:creationId xmlns:p14="http://schemas.microsoft.com/office/powerpoint/2010/main" val="45383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What is cavitation?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Cavitation is pressure-induced phase change of a liquid into a gas (vapour)</a:t>
            </a:r>
            <a:endParaRPr lang="en-US" dirty="0"/>
          </a:p>
        </p:txBody>
      </p:sp>
      <p:pic>
        <p:nvPicPr>
          <p:cNvPr id="4" name="Picture 3" descr="A close-up of a propeller&#10;&#10;Description automatically generated">
            <a:extLst>
              <a:ext uri="{FF2B5EF4-FFF2-40B4-BE49-F238E27FC236}">
                <a16:creationId xmlns:a16="http://schemas.microsoft.com/office/drawing/2014/main" id="{DD948564-D11E-2D0D-DB2C-09AEDEF9B99B}"/>
              </a:ext>
            </a:extLst>
          </p:cNvPr>
          <p:cNvPicPr>
            <a:picLocks noChangeAspect="1"/>
          </p:cNvPicPr>
          <p:nvPr/>
        </p:nvPicPr>
        <p:blipFill>
          <a:blip r:embed="rId2"/>
          <a:stretch>
            <a:fillRect/>
          </a:stretch>
        </p:blipFill>
        <p:spPr>
          <a:xfrm>
            <a:off x="4057880" y="2112426"/>
            <a:ext cx="4572000" cy="3643028"/>
          </a:xfrm>
          <a:prstGeom prst="rect">
            <a:avLst/>
          </a:prstGeom>
        </p:spPr>
      </p:pic>
      <p:sp>
        <p:nvSpPr>
          <p:cNvPr id="6" name="Content Placeholder 2">
            <a:extLst>
              <a:ext uri="{FF2B5EF4-FFF2-40B4-BE49-F238E27FC236}">
                <a16:creationId xmlns:a16="http://schemas.microsoft.com/office/drawing/2014/main" id="{16777D75-11AE-A629-66C1-3A19AAF3735E}"/>
              </a:ext>
            </a:extLst>
          </p:cNvPr>
          <p:cNvSpPr txBox="1">
            <a:spLocks/>
          </p:cNvSpPr>
          <p:nvPr/>
        </p:nvSpPr>
        <p:spPr bwMode="auto">
          <a:xfrm>
            <a:off x="415092" y="2230044"/>
            <a:ext cx="3572545" cy="345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cs typeface="Arial"/>
              </a:rPr>
              <a:t>Cavitation occurs when pressure drops (below the </a:t>
            </a:r>
            <a:r>
              <a:rPr lang="en-GB" sz="1800" b="1" kern="0" dirty="0">
                <a:cs typeface="Arial"/>
              </a:rPr>
              <a:t>saturated vapour pressure</a:t>
            </a:r>
            <a:r>
              <a:rPr lang="en-GB" sz="1800" kern="0" dirty="0">
                <a:cs typeface="Arial"/>
              </a:rPr>
              <a:t>)</a:t>
            </a:r>
          </a:p>
          <a:p>
            <a:r>
              <a:rPr lang="en-GB" sz="1800" kern="0" dirty="0">
                <a:cs typeface="Arial"/>
              </a:rPr>
              <a:t>Different mechanism to boiling, which requires temperature to reach </a:t>
            </a:r>
            <a:r>
              <a:rPr lang="en-GB" sz="1800" b="1" kern="0" dirty="0">
                <a:cs typeface="Arial"/>
              </a:rPr>
              <a:t>saturation temperature</a:t>
            </a:r>
          </a:p>
          <a:p>
            <a:r>
              <a:rPr lang="en-GB" sz="1800" kern="0" dirty="0">
                <a:cs typeface="Arial"/>
              </a:rPr>
              <a:t>This means a timescale difference – acoustic timescales, not thermal ones</a:t>
            </a:r>
            <a:endParaRPr lang="en-GB" sz="1800" b="1" kern="0" dirty="0">
              <a:cs typeface="Arial"/>
            </a:endParaRPr>
          </a:p>
        </p:txBody>
      </p:sp>
    </p:spTree>
    <p:extLst>
      <p:ext uri="{BB962C8B-B14F-4D97-AF65-F5344CB8AC3E}">
        <p14:creationId xmlns:p14="http://schemas.microsoft.com/office/powerpoint/2010/main" val="3285088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Approaches to fracture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b="1" kern="0" err="1">
                <a:cs typeface="Arial"/>
              </a:rPr>
              <a:t>Lagrangian</a:t>
            </a:r>
            <a:r>
              <a:rPr lang="en-GB" sz="1800" b="1" kern="0" dirty="0">
                <a:cs typeface="Arial"/>
              </a:rPr>
              <a:t>:</a:t>
            </a:r>
          </a:p>
          <a:p>
            <a:pPr marL="537845" lvl="1">
              <a:buFont typeface="Courier New"/>
              <a:buChar char="o"/>
            </a:pPr>
            <a:r>
              <a:rPr lang="en-GB" sz="1800" kern="0" dirty="0">
                <a:cs typeface="Arial"/>
              </a:rPr>
              <a:t>Element removal – any element which exceeds some damage threshold is simply deleted – simple, and very non-conservative</a:t>
            </a:r>
          </a:p>
          <a:p>
            <a:pPr marL="537845" lvl="1">
              <a:buFont typeface="Courier New"/>
              <a:buChar char="o"/>
            </a:pPr>
            <a:r>
              <a:rPr lang="en-GB" sz="1800" kern="0" dirty="0">
                <a:cs typeface="Arial"/>
              </a:rPr>
              <a:t>Fracture along element boundaries (cohesive </a:t>
            </a:r>
            <a:r>
              <a:rPr lang="en-GB" sz="1800" kern="0" dirty="0" err="1">
                <a:cs typeface="Arial"/>
              </a:rPr>
              <a:t>zome</a:t>
            </a:r>
            <a:r>
              <a:rPr lang="en-GB" sz="1800" kern="0" dirty="0">
                <a:cs typeface="Arial"/>
              </a:rPr>
              <a:t> method) - conservative, but your mesh can define your fracture pattern</a:t>
            </a:r>
          </a:p>
          <a:p>
            <a:pPr>
              <a:buFont typeface="Arial"/>
              <a:buChar char="•"/>
            </a:pPr>
            <a:r>
              <a:rPr lang="en-GB" sz="1800" b="1" kern="0" dirty="0">
                <a:cs typeface="Arial"/>
              </a:rPr>
              <a:t>Eulerian:</a:t>
            </a:r>
          </a:p>
          <a:p>
            <a:pPr marL="537845" lvl="1">
              <a:buFont typeface="Courier New"/>
              <a:buChar char="o"/>
            </a:pPr>
            <a:r>
              <a:rPr lang="en-GB" sz="1800" kern="0" dirty="0">
                <a:cs typeface="Arial"/>
              </a:rPr>
              <a:t>Level set-based – seemingly natural since fracture creates sharp interfaces, but defining where fracture happens is hard</a:t>
            </a:r>
          </a:p>
          <a:p>
            <a:pPr marL="537845" lvl="1">
              <a:buFont typeface="Courier New"/>
              <a:buChar char="o"/>
            </a:pPr>
            <a:r>
              <a:rPr lang="en-GB" sz="1800" kern="0" dirty="0">
                <a:cs typeface="Arial"/>
              </a:rPr>
              <a:t>Diffuse interface-based – surprisingly straightforward and appropriate, or possibly unsurprising, since it simply scales up the micro-void-to-damage assumption</a:t>
            </a:r>
          </a:p>
        </p:txBody>
      </p:sp>
    </p:spTree>
    <p:extLst>
      <p:ext uri="{BB962C8B-B14F-4D97-AF65-F5344CB8AC3E}">
        <p14:creationId xmlns:p14="http://schemas.microsoft.com/office/powerpoint/2010/main" val="2999998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Level set-based fracture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5762" y="1346562"/>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In many ways, it might seem like the sharp interfaces of level set methods are ideal for fracture, at least for metals, where the cracks are often clean</a:t>
            </a:r>
            <a:endParaRPr lang="en-GB" dirty="0"/>
          </a:p>
          <a:p>
            <a:r>
              <a:rPr lang="en-GB" sz="1800" kern="0" dirty="0">
                <a:ea typeface="+mn-lt"/>
                <a:cs typeface="+mn-lt"/>
              </a:rPr>
              <a:t>Indeed, actually setting up the level set function for the fracture is not too difficult</a:t>
            </a:r>
            <a:endParaRPr lang="en-GB" dirty="0"/>
          </a:p>
          <a:p>
            <a:r>
              <a:rPr lang="en-GB" sz="1800" kern="0" dirty="0">
                <a:ea typeface="+mn-lt"/>
                <a:cs typeface="+mn-lt"/>
              </a:rPr>
              <a:t>The challenges, though, are:</a:t>
            </a:r>
          </a:p>
          <a:p>
            <a:pPr marL="342900" indent="-342900">
              <a:buFontTx/>
              <a:buAutoNum type="arabicPeriod"/>
            </a:pPr>
            <a:r>
              <a:rPr lang="en-GB" sz="1800" kern="0" dirty="0">
                <a:cs typeface="Arial"/>
              </a:rPr>
              <a:t>When a crack appears, it will initially be very narrow, and would require </a:t>
            </a:r>
            <a:r>
              <a:rPr lang="en-GB" sz="1800" b="1" kern="0" dirty="0">
                <a:cs typeface="Arial"/>
              </a:rPr>
              <a:t>two interfaces in a single cell</a:t>
            </a:r>
          </a:p>
          <a:p>
            <a:pPr marL="342900" indent="-342900">
              <a:buAutoNum type="arabicPeriod"/>
            </a:pPr>
            <a:r>
              <a:rPr lang="en-GB" sz="1800" kern="0" dirty="0">
                <a:cs typeface="Arial"/>
              </a:rPr>
              <a:t>When a crack appears, there is a new material within the crack which needs to be given a physical state; unless this state is vacuum, its properties are unclear</a:t>
            </a:r>
          </a:p>
          <a:p>
            <a:pPr marL="285750" indent="-285750">
              <a:buFont typeface="Arial"/>
              <a:buChar char="•"/>
            </a:pPr>
            <a:r>
              <a:rPr lang="en-GB" sz="1800" kern="0" dirty="0">
                <a:cs typeface="Arial"/>
              </a:rPr>
              <a:t>Technically, a cell-deletion approach could also be used, but this is either extremely non-conservative, or requires a tricky mass, momentum and energy redistribution</a:t>
            </a:r>
          </a:p>
          <a:p>
            <a:pPr marL="285750" indent="-285750">
              <a:buFont typeface="Arial"/>
              <a:buChar char="•"/>
            </a:pPr>
            <a:r>
              <a:rPr lang="en-GB" sz="1800" kern="0" dirty="0">
                <a:cs typeface="Arial"/>
              </a:rPr>
              <a:t>Techniques do exist, but are active research topics</a:t>
            </a:r>
          </a:p>
        </p:txBody>
      </p:sp>
    </p:spTree>
    <p:extLst>
      <p:ext uri="{BB962C8B-B14F-4D97-AF65-F5344CB8AC3E}">
        <p14:creationId xmlns:p14="http://schemas.microsoft.com/office/powerpoint/2010/main" val="1931579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Diffuse interface fracture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ea typeface="+mn-lt"/>
                <a:cs typeface="+mn-lt"/>
              </a:rPr>
              <a:t>To start with, we need a diffuse interface system where one of the materials is a solid</a:t>
            </a:r>
          </a:p>
          <a:p>
            <a:r>
              <a:rPr lang="en-GB" sz="1800" kern="0" dirty="0">
                <a:cs typeface="Arial"/>
              </a:rPr>
              <a:t>We use the work of Wallis et al. (2021)</a:t>
            </a:r>
          </a:p>
        </p:txBody>
      </p:sp>
      <p:pic>
        <p:nvPicPr>
          <p:cNvPr id="3" name="Picture 2" descr="A math equations on a white background&#10;&#10;Description automatically generated">
            <a:extLst>
              <a:ext uri="{FF2B5EF4-FFF2-40B4-BE49-F238E27FC236}">
                <a16:creationId xmlns:a16="http://schemas.microsoft.com/office/drawing/2014/main" id="{1B073B3C-1C19-4F10-BB12-21BA5F0FCBAD}"/>
              </a:ext>
            </a:extLst>
          </p:cNvPr>
          <p:cNvPicPr>
            <a:picLocks noChangeAspect="1"/>
          </p:cNvPicPr>
          <p:nvPr/>
        </p:nvPicPr>
        <p:blipFill>
          <a:blip r:embed="rId2"/>
          <a:stretch>
            <a:fillRect/>
          </a:stretch>
        </p:blipFill>
        <p:spPr>
          <a:xfrm>
            <a:off x="4615962" y="2256185"/>
            <a:ext cx="3596053" cy="2407175"/>
          </a:xfrm>
          <a:prstGeom prst="rect">
            <a:avLst/>
          </a:prstGeom>
        </p:spPr>
      </p:pic>
      <p:pic>
        <p:nvPicPr>
          <p:cNvPr id="4" name="Picture 3" descr="A math equations and formulas&#10;&#10;Description automatically generated">
            <a:extLst>
              <a:ext uri="{FF2B5EF4-FFF2-40B4-BE49-F238E27FC236}">
                <a16:creationId xmlns:a16="http://schemas.microsoft.com/office/drawing/2014/main" id="{48F67CC5-3226-7534-894F-7A454A5C5EF0}"/>
              </a:ext>
            </a:extLst>
          </p:cNvPr>
          <p:cNvPicPr>
            <a:picLocks noChangeAspect="1"/>
          </p:cNvPicPr>
          <p:nvPr/>
        </p:nvPicPr>
        <p:blipFill>
          <a:blip r:embed="rId3"/>
          <a:stretch>
            <a:fillRect/>
          </a:stretch>
        </p:blipFill>
        <p:spPr>
          <a:xfrm>
            <a:off x="3244362" y="4758738"/>
            <a:ext cx="5600700" cy="1217931"/>
          </a:xfrm>
          <a:prstGeom prst="rect">
            <a:avLst/>
          </a:prstGeom>
        </p:spPr>
      </p:pic>
      <p:pic>
        <p:nvPicPr>
          <p:cNvPr id="6" name="Picture 5">
            <a:extLst>
              <a:ext uri="{FF2B5EF4-FFF2-40B4-BE49-F238E27FC236}">
                <a16:creationId xmlns:a16="http://schemas.microsoft.com/office/drawing/2014/main" id="{53B8E9DD-D890-E48C-EC29-BE4F34EC32DF}"/>
              </a:ext>
            </a:extLst>
          </p:cNvPr>
          <p:cNvPicPr>
            <a:picLocks noChangeAspect="1"/>
          </p:cNvPicPr>
          <p:nvPr/>
        </p:nvPicPr>
        <p:blipFill>
          <a:blip r:embed="rId4"/>
          <a:stretch>
            <a:fillRect/>
          </a:stretch>
        </p:blipFill>
        <p:spPr>
          <a:xfrm>
            <a:off x="4519246" y="3459848"/>
            <a:ext cx="3947746" cy="615310"/>
          </a:xfrm>
          <a:prstGeom prst="rect">
            <a:avLst/>
          </a:prstGeom>
        </p:spPr>
      </p:pic>
      <p:sp>
        <p:nvSpPr>
          <p:cNvPr id="5" name="TextBox 4">
            <a:extLst>
              <a:ext uri="{FF2B5EF4-FFF2-40B4-BE49-F238E27FC236}">
                <a16:creationId xmlns:a16="http://schemas.microsoft.com/office/drawing/2014/main" id="{D1B33F48-67CD-1EC5-965F-A3B80AEA468D}"/>
              </a:ext>
            </a:extLst>
          </p:cNvPr>
          <p:cNvSpPr txBox="1"/>
          <p:nvPr/>
        </p:nvSpPr>
        <p:spPr>
          <a:xfrm>
            <a:off x="474785" y="2945422"/>
            <a:ext cx="4193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Volume fraction equation as before</a:t>
            </a:r>
            <a:endParaRPr lang="en-GB" dirty="0"/>
          </a:p>
        </p:txBody>
      </p:sp>
      <p:cxnSp>
        <p:nvCxnSpPr>
          <p:cNvPr id="9" name="Straight Arrow Connector 8">
            <a:extLst>
              <a:ext uri="{FF2B5EF4-FFF2-40B4-BE49-F238E27FC236}">
                <a16:creationId xmlns:a16="http://schemas.microsoft.com/office/drawing/2014/main" id="{A09308BA-3446-6116-BD75-0DF8CA0EFCDE}"/>
              </a:ext>
            </a:extLst>
          </p:cNvPr>
          <p:cNvCxnSpPr/>
          <p:nvPr/>
        </p:nvCxnSpPr>
        <p:spPr>
          <a:xfrm flipV="1">
            <a:off x="4116999" y="2710229"/>
            <a:ext cx="1055076" cy="457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15B09B-4506-4890-75E6-6E18E43CA658}"/>
              </a:ext>
            </a:extLst>
          </p:cNvPr>
          <p:cNvSpPr txBox="1"/>
          <p:nvPr/>
        </p:nvSpPr>
        <p:spPr>
          <a:xfrm>
            <a:off x="266700" y="3502268"/>
            <a:ext cx="4193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Each material still has its own density</a:t>
            </a:r>
            <a:endParaRPr lang="en-US" dirty="0"/>
          </a:p>
        </p:txBody>
      </p:sp>
      <p:cxnSp>
        <p:nvCxnSpPr>
          <p:cNvPr id="13" name="Straight Arrow Connector 12">
            <a:extLst>
              <a:ext uri="{FF2B5EF4-FFF2-40B4-BE49-F238E27FC236}">
                <a16:creationId xmlns:a16="http://schemas.microsoft.com/office/drawing/2014/main" id="{868B18A3-B284-788D-BDBF-088DDE2EF212}"/>
              </a:ext>
            </a:extLst>
          </p:cNvPr>
          <p:cNvCxnSpPr/>
          <p:nvPr/>
        </p:nvCxnSpPr>
        <p:spPr>
          <a:xfrm flipV="1">
            <a:off x="4207852" y="3267075"/>
            <a:ext cx="756138" cy="3692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56431E-3A5E-3521-F299-739ACB893CC3}"/>
              </a:ext>
            </a:extLst>
          </p:cNvPr>
          <p:cNvSpPr txBox="1"/>
          <p:nvPr/>
        </p:nvSpPr>
        <p:spPr>
          <a:xfrm>
            <a:off x="199292" y="4032737"/>
            <a:ext cx="41939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Still a single momentum and total energy equation, i.e. velocity and pressure equilibrium</a:t>
            </a:r>
            <a:endParaRPr lang="en-US" dirty="0"/>
          </a:p>
        </p:txBody>
      </p:sp>
      <p:cxnSp>
        <p:nvCxnSpPr>
          <p:cNvPr id="17" name="Straight Arrow Connector 16">
            <a:extLst>
              <a:ext uri="{FF2B5EF4-FFF2-40B4-BE49-F238E27FC236}">
                <a16:creationId xmlns:a16="http://schemas.microsoft.com/office/drawing/2014/main" id="{234CB7EA-19C7-1F09-F254-C30DA9C0252E}"/>
              </a:ext>
            </a:extLst>
          </p:cNvPr>
          <p:cNvCxnSpPr/>
          <p:nvPr/>
        </p:nvCxnSpPr>
        <p:spPr>
          <a:xfrm flipV="1">
            <a:off x="4140444" y="3797544"/>
            <a:ext cx="756138" cy="3692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B99257F-FB67-7D97-B8F5-BA7AAA544F42}"/>
              </a:ext>
            </a:extLst>
          </p:cNvPr>
          <p:cNvCxnSpPr/>
          <p:nvPr/>
        </p:nvCxnSpPr>
        <p:spPr>
          <a:xfrm>
            <a:off x="4169752" y="4187336"/>
            <a:ext cx="879230" cy="1758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5DEF43-26EF-001F-3071-28E1593C9FBF}"/>
              </a:ext>
            </a:extLst>
          </p:cNvPr>
          <p:cNvSpPr txBox="1"/>
          <p:nvPr/>
        </p:nvSpPr>
        <p:spPr>
          <a:xfrm>
            <a:off x="422031" y="5055575"/>
            <a:ext cx="23475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A mixture rule exists for obtaining a mixture stress</a:t>
            </a:r>
            <a:endParaRPr lang="en-US" dirty="0"/>
          </a:p>
        </p:txBody>
      </p:sp>
      <p:cxnSp>
        <p:nvCxnSpPr>
          <p:cNvPr id="23" name="Straight Arrow Connector 22">
            <a:extLst>
              <a:ext uri="{FF2B5EF4-FFF2-40B4-BE49-F238E27FC236}">
                <a16:creationId xmlns:a16="http://schemas.microsoft.com/office/drawing/2014/main" id="{68D6EDC1-F176-356B-DAEA-E9D4D347E1DC}"/>
              </a:ext>
            </a:extLst>
          </p:cNvPr>
          <p:cNvCxnSpPr/>
          <p:nvPr/>
        </p:nvCxnSpPr>
        <p:spPr>
          <a:xfrm flipV="1">
            <a:off x="2739537" y="3935290"/>
            <a:ext cx="4448905" cy="14859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D67B6DC-80CD-2D55-88DC-C2AFA8EB107E}"/>
              </a:ext>
            </a:extLst>
          </p:cNvPr>
          <p:cNvSpPr/>
          <p:nvPr/>
        </p:nvSpPr>
        <p:spPr>
          <a:xfrm>
            <a:off x="7165730" y="3657599"/>
            <a:ext cx="351692" cy="2725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235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21"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Diffuse interface fracture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a:ea typeface="+mn-lt"/>
                <a:cs typeface="+mn-lt"/>
              </a:rPr>
              <a:t>To start with, we need a diffuse interface system where one of the materials is a solid</a:t>
            </a:r>
          </a:p>
          <a:p>
            <a:r>
              <a:rPr lang="en-GB" sz="1800" kern="0" dirty="0">
                <a:cs typeface="Arial"/>
              </a:rPr>
              <a:t>We use the work of Wallis et al. (2021)</a:t>
            </a:r>
          </a:p>
        </p:txBody>
      </p:sp>
      <p:pic>
        <p:nvPicPr>
          <p:cNvPr id="3" name="Picture 2" descr="A math equations on a white background&#10;&#10;Description automatically generated">
            <a:extLst>
              <a:ext uri="{FF2B5EF4-FFF2-40B4-BE49-F238E27FC236}">
                <a16:creationId xmlns:a16="http://schemas.microsoft.com/office/drawing/2014/main" id="{1B073B3C-1C19-4F10-BB12-21BA5F0FCBAD}"/>
              </a:ext>
            </a:extLst>
          </p:cNvPr>
          <p:cNvPicPr>
            <a:picLocks noChangeAspect="1"/>
          </p:cNvPicPr>
          <p:nvPr/>
        </p:nvPicPr>
        <p:blipFill>
          <a:blip r:embed="rId2"/>
          <a:stretch>
            <a:fillRect/>
          </a:stretch>
        </p:blipFill>
        <p:spPr>
          <a:xfrm>
            <a:off x="4615962" y="2256185"/>
            <a:ext cx="3596053" cy="2407175"/>
          </a:xfrm>
          <a:prstGeom prst="rect">
            <a:avLst/>
          </a:prstGeom>
        </p:spPr>
      </p:pic>
      <p:pic>
        <p:nvPicPr>
          <p:cNvPr id="4" name="Picture 3" descr="A math equations and formulas&#10;&#10;Description automatically generated">
            <a:extLst>
              <a:ext uri="{FF2B5EF4-FFF2-40B4-BE49-F238E27FC236}">
                <a16:creationId xmlns:a16="http://schemas.microsoft.com/office/drawing/2014/main" id="{48F67CC5-3226-7534-894F-7A454A5C5EF0}"/>
              </a:ext>
            </a:extLst>
          </p:cNvPr>
          <p:cNvPicPr>
            <a:picLocks noChangeAspect="1"/>
          </p:cNvPicPr>
          <p:nvPr/>
        </p:nvPicPr>
        <p:blipFill>
          <a:blip r:embed="rId3"/>
          <a:stretch>
            <a:fillRect/>
          </a:stretch>
        </p:blipFill>
        <p:spPr>
          <a:xfrm>
            <a:off x="3244362" y="4758738"/>
            <a:ext cx="5600700" cy="1217931"/>
          </a:xfrm>
          <a:prstGeom prst="rect">
            <a:avLst/>
          </a:prstGeom>
        </p:spPr>
      </p:pic>
      <p:pic>
        <p:nvPicPr>
          <p:cNvPr id="6" name="Picture 5">
            <a:extLst>
              <a:ext uri="{FF2B5EF4-FFF2-40B4-BE49-F238E27FC236}">
                <a16:creationId xmlns:a16="http://schemas.microsoft.com/office/drawing/2014/main" id="{53B8E9DD-D890-E48C-EC29-BE4F34EC32DF}"/>
              </a:ext>
            </a:extLst>
          </p:cNvPr>
          <p:cNvPicPr>
            <a:picLocks noChangeAspect="1"/>
          </p:cNvPicPr>
          <p:nvPr/>
        </p:nvPicPr>
        <p:blipFill>
          <a:blip r:embed="rId4"/>
          <a:stretch>
            <a:fillRect/>
          </a:stretch>
        </p:blipFill>
        <p:spPr>
          <a:xfrm>
            <a:off x="4519246" y="3459848"/>
            <a:ext cx="3947746" cy="615310"/>
          </a:xfrm>
          <a:prstGeom prst="rect">
            <a:avLst/>
          </a:prstGeom>
        </p:spPr>
      </p:pic>
      <p:sp>
        <p:nvSpPr>
          <p:cNvPr id="10" name="TextBox 9">
            <a:extLst>
              <a:ext uri="{FF2B5EF4-FFF2-40B4-BE49-F238E27FC236}">
                <a16:creationId xmlns:a16="http://schemas.microsoft.com/office/drawing/2014/main" id="{CD8D0722-6400-A8D7-B2F2-F386B95708DA}"/>
              </a:ext>
            </a:extLst>
          </p:cNvPr>
          <p:cNvSpPr txBox="1"/>
          <p:nvPr/>
        </p:nvSpPr>
        <p:spPr>
          <a:xfrm>
            <a:off x="381000" y="2939560"/>
            <a:ext cx="41939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The deformation gradient has been replaced with the </a:t>
            </a:r>
            <a:r>
              <a:rPr lang="en-US" b="1" dirty="0">
                <a:latin typeface="Arial"/>
                <a:cs typeface="Arial"/>
              </a:rPr>
              <a:t>unimodular left stretch tensor</a:t>
            </a:r>
          </a:p>
          <a:p>
            <a:endParaRPr lang="en-US" b="1" dirty="0">
              <a:cs typeface="Arial"/>
            </a:endParaRPr>
          </a:p>
        </p:txBody>
      </p:sp>
      <p:cxnSp>
        <p:nvCxnSpPr>
          <p:cNvPr id="14" name="Straight Arrow Connector 13">
            <a:extLst>
              <a:ext uri="{FF2B5EF4-FFF2-40B4-BE49-F238E27FC236}">
                <a16:creationId xmlns:a16="http://schemas.microsoft.com/office/drawing/2014/main" id="{93776CAD-3294-FDD4-D532-B33CC8A28AF4}"/>
              </a:ext>
            </a:extLst>
          </p:cNvPr>
          <p:cNvCxnSpPr/>
          <p:nvPr/>
        </p:nvCxnSpPr>
        <p:spPr>
          <a:xfrm flipH="1">
            <a:off x="3856159" y="3354997"/>
            <a:ext cx="140678" cy="1354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math equations on a white background&#10;&#10;Description automatically generated">
            <a:extLst>
              <a:ext uri="{FF2B5EF4-FFF2-40B4-BE49-F238E27FC236}">
                <a16:creationId xmlns:a16="http://schemas.microsoft.com/office/drawing/2014/main" id="{3F6F0ABA-0E3B-67D1-E1E6-1B54CC67001F}"/>
              </a:ext>
            </a:extLst>
          </p:cNvPr>
          <p:cNvPicPr>
            <a:picLocks noChangeAspect="1"/>
          </p:cNvPicPr>
          <p:nvPr/>
        </p:nvPicPr>
        <p:blipFill>
          <a:blip r:embed="rId5"/>
          <a:stretch>
            <a:fillRect/>
          </a:stretch>
        </p:blipFill>
        <p:spPr>
          <a:xfrm>
            <a:off x="263769" y="4033648"/>
            <a:ext cx="2743200" cy="971195"/>
          </a:xfrm>
          <a:prstGeom prst="rect">
            <a:avLst/>
          </a:prstGeom>
          <a:ln w="12700">
            <a:solidFill>
              <a:schemeClr val="tx1"/>
            </a:solidFill>
          </a:ln>
        </p:spPr>
      </p:pic>
    </p:spTree>
    <p:extLst>
      <p:ext uri="{BB962C8B-B14F-4D97-AF65-F5344CB8AC3E}">
        <p14:creationId xmlns:p14="http://schemas.microsoft.com/office/powerpoint/2010/main" val="22793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Unimodular left stretch tensor</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285750" indent="-285750">
              <a:buFont typeface="Arial"/>
            </a:pPr>
            <a:endParaRPr lang="en-GB" sz="1800" kern="0" dirty="0">
              <a:cs typeface="Arial"/>
            </a:endParaRPr>
          </a:p>
          <a:p>
            <a:pPr marL="285750" indent="-285750">
              <a:buFont typeface="Arial"/>
            </a:pPr>
            <a:endParaRPr lang="en-GB" sz="1800" kern="0" dirty="0">
              <a:cs typeface="Arial"/>
            </a:endParaRPr>
          </a:p>
          <a:p>
            <a:pPr marL="285750" indent="-285750">
              <a:buFont typeface="Arial"/>
              <a:buChar char="•"/>
            </a:pPr>
            <a:r>
              <a:rPr lang="en-GB" sz="1800" kern="0" dirty="0">
                <a:cs typeface="Arial"/>
              </a:rPr>
              <a:t>This is a polar decomposition of the elastic components of the deformation gradient (and therefore isn't technically a tensor)</a:t>
            </a:r>
          </a:p>
          <a:p>
            <a:pPr marL="285750" indent="-285750">
              <a:buFont typeface="Arial"/>
              <a:buChar char="•"/>
            </a:pPr>
            <a:r>
              <a:rPr lang="en-GB" sz="1800" kern="0" dirty="0">
                <a:cs typeface="Arial"/>
              </a:rPr>
              <a:t>Essentially, the deformation gradient is a rotation of the stretch tensor</a:t>
            </a:r>
          </a:p>
          <a:p>
            <a:pPr marL="285750" indent="-285750">
              <a:buFont typeface="Arial"/>
              <a:buChar char="•"/>
            </a:pPr>
            <a:r>
              <a:rPr lang="en-GB" sz="1800" kern="0" dirty="0">
                <a:cs typeface="Arial"/>
              </a:rPr>
              <a:t>It was shown by Ortega, Lombardini, Pullin and Meiron (2014) that using this formulation avoided issues when one material splits, and then rejoins, but each side of the interface before rejoining has very different deformation gradient</a:t>
            </a:r>
          </a:p>
          <a:p>
            <a:pPr marL="285750" indent="-285750">
              <a:buFont typeface="Arial"/>
              <a:buChar char="•"/>
            </a:pPr>
            <a:r>
              <a:rPr lang="en-GB" sz="1800" kern="0" dirty="0">
                <a:cs typeface="Arial"/>
              </a:rPr>
              <a:t>The stretch tensor itself is a measure of strain, related to the </a:t>
            </a:r>
            <a:r>
              <a:rPr lang="en-GB" sz="1800" kern="0" dirty="0" err="1">
                <a:cs typeface="Arial"/>
              </a:rPr>
              <a:t>Hencky</a:t>
            </a:r>
            <a:r>
              <a:rPr lang="en-GB" sz="1800" kern="0" dirty="0">
                <a:cs typeface="Arial"/>
              </a:rPr>
              <a:t> strain,</a:t>
            </a:r>
          </a:p>
        </p:txBody>
      </p:sp>
      <p:pic>
        <p:nvPicPr>
          <p:cNvPr id="4" name="Picture 3" descr="A math equations on a white background&#10;&#10;Description automatically generated">
            <a:extLst>
              <a:ext uri="{FF2B5EF4-FFF2-40B4-BE49-F238E27FC236}">
                <a16:creationId xmlns:a16="http://schemas.microsoft.com/office/drawing/2014/main" id="{40FA561C-903B-F4A4-431B-175A39A2F8EE}"/>
              </a:ext>
            </a:extLst>
          </p:cNvPr>
          <p:cNvPicPr>
            <a:picLocks noChangeAspect="1"/>
          </p:cNvPicPr>
          <p:nvPr/>
        </p:nvPicPr>
        <p:blipFill>
          <a:blip r:embed="rId2"/>
          <a:stretch>
            <a:fillRect/>
          </a:stretch>
        </p:blipFill>
        <p:spPr>
          <a:xfrm>
            <a:off x="3200400" y="1387164"/>
            <a:ext cx="2743200" cy="971195"/>
          </a:xfrm>
          <a:prstGeom prst="rect">
            <a:avLst/>
          </a:prstGeom>
          <a:ln w="12700">
            <a:noFill/>
          </a:ln>
        </p:spPr>
      </p:pic>
      <p:pic>
        <p:nvPicPr>
          <p:cNvPr id="5" name="Picture 4">
            <a:extLst>
              <a:ext uri="{FF2B5EF4-FFF2-40B4-BE49-F238E27FC236}">
                <a16:creationId xmlns:a16="http://schemas.microsoft.com/office/drawing/2014/main" id="{BBD64ABF-3391-C343-DC44-687680030FAB}"/>
              </a:ext>
            </a:extLst>
          </p:cNvPr>
          <p:cNvPicPr>
            <a:picLocks noChangeAspect="1"/>
          </p:cNvPicPr>
          <p:nvPr/>
        </p:nvPicPr>
        <p:blipFill>
          <a:blip r:embed="rId3"/>
          <a:stretch>
            <a:fillRect/>
          </a:stretch>
        </p:blipFill>
        <p:spPr>
          <a:xfrm>
            <a:off x="4010757" y="5241681"/>
            <a:ext cx="1650024" cy="383931"/>
          </a:xfrm>
          <a:prstGeom prst="rect">
            <a:avLst/>
          </a:prstGeom>
        </p:spPr>
      </p:pic>
    </p:spTree>
    <p:extLst>
      <p:ext uri="{BB962C8B-B14F-4D97-AF65-F5344CB8AC3E}">
        <p14:creationId xmlns:p14="http://schemas.microsoft.com/office/powerpoint/2010/main" val="4193910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Diffuse interface fracture</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a:ea typeface="+mn-lt"/>
                <a:cs typeface="+mn-lt"/>
              </a:rPr>
              <a:t>To start with, we need a diffuse interface system where one of the materials is a solid</a:t>
            </a:r>
          </a:p>
          <a:p>
            <a:r>
              <a:rPr lang="en-GB" sz="1800" kern="0" dirty="0">
                <a:cs typeface="Arial"/>
              </a:rPr>
              <a:t>We use the work of Wallis et al. (2021)</a:t>
            </a:r>
          </a:p>
        </p:txBody>
      </p:sp>
      <p:pic>
        <p:nvPicPr>
          <p:cNvPr id="3" name="Picture 2" descr="A math equations on a white background&#10;&#10;Description automatically generated">
            <a:extLst>
              <a:ext uri="{FF2B5EF4-FFF2-40B4-BE49-F238E27FC236}">
                <a16:creationId xmlns:a16="http://schemas.microsoft.com/office/drawing/2014/main" id="{1B073B3C-1C19-4F10-BB12-21BA5F0FCBAD}"/>
              </a:ext>
            </a:extLst>
          </p:cNvPr>
          <p:cNvPicPr>
            <a:picLocks noChangeAspect="1"/>
          </p:cNvPicPr>
          <p:nvPr/>
        </p:nvPicPr>
        <p:blipFill>
          <a:blip r:embed="rId2"/>
          <a:stretch>
            <a:fillRect/>
          </a:stretch>
        </p:blipFill>
        <p:spPr>
          <a:xfrm>
            <a:off x="4615962" y="2256185"/>
            <a:ext cx="3596053" cy="2407175"/>
          </a:xfrm>
          <a:prstGeom prst="rect">
            <a:avLst/>
          </a:prstGeom>
        </p:spPr>
      </p:pic>
      <p:pic>
        <p:nvPicPr>
          <p:cNvPr id="4" name="Picture 3" descr="A math equations and formulas&#10;&#10;Description automatically generated">
            <a:extLst>
              <a:ext uri="{FF2B5EF4-FFF2-40B4-BE49-F238E27FC236}">
                <a16:creationId xmlns:a16="http://schemas.microsoft.com/office/drawing/2014/main" id="{48F67CC5-3226-7534-894F-7A454A5C5EF0}"/>
              </a:ext>
            </a:extLst>
          </p:cNvPr>
          <p:cNvPicPr>
            <a:picLocks noChangeAspect="1"/>
          </p:cNvPicPr>
          <p:nvPr/>
        </p:nvPicPr>
        <p:blipFill>
          <a:blip r:embed="rId3"/>
          <a:stretch>
            <a:fillRect/>
          </a:stretch>
        </p:blipFill>
        <p:spPr>
          <a:xfrm>
            <a:off x="3244362" y="4758738"/>
            <a:ext cx="5600700" cy="1217931"/>
          </a:xfrm>
          <a:prstGeom prst="rect">
            <a:avLst/>
          </a:prstGeom>
        </p:spPr>
      </p:pic>
      <p:pic>
        <p:nvPicPr>
          <p:cNvPr id="6" name="Picture 5">
            <a:extLst>
              <a:ext uri="{FF2B5EF4-FFF2-40B4-BE49-F238E27FC236}">
                <a16:creationId xmlns:a16="http://schemas.microsoft.com/office/drawing/2014/main" id="{53B8E9DD-D890-E48C-EC29-BE4F34EC32DF}"/>
              </a:ext>
            </a:extLst>
          </p:cNvPr>
          <p:cNvPicPr>
            <a:picLocks noChangeAspect="1"/>
          </p:cNvPicPr>
          <p:nvPr/>
        </p:nvPicPr>
        <p:blipFill>
          <a:blip r:embed="rId4"/>
          <a:stretch>
            <a:fillRect/>
          </a:stretch>
        </p:blipFill>
        <p:spPr>
          <a:xfrm>
            <a:off x="4519246" y="3459848"/>
            <a:ext cx="3947746" cy="615310"/>
          </a:xfrm>
          <a:prstGeom prst="rect">
            <a:avLst/>
          </a:prstGeom>
        </p:spPr>
      </p:pic>
      <p:sp>
        <p:nvSpPr>
          <p:cNvPr id="10" name="TextBox 9">
            <a:extLst>
              <a:ext uri="{FF2B5EF4-FFF2-40B4-BE49-F238E27FC236}">
                <a16:creationId xmlns:a16="http://schemas.microsoft.com/office/drawing/2014/main" id="{CD8D0722-6400-A8D7-B2F2-F386B95708DA}"/>
              </a:ext>
            </a:extLst>
          </p:cNvPr>
          <p:cNvSpPr txBox="1"/>
          <p:nvPr/>
        </p:nvSpPr>
        <p:spPr>
          <a:xfrm>
            <a:off x="381000" y="2939560"/>
            <a:ext cx="347296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The evolution of plastic effects has been replaced with the evolution of a </a:t>
            </a:r>
            <a:r>
              <a:rPr lang="en-GB" b="1" dirty="0">
                <a:latin typeface="Arial"/>
                <a:cs typeface="Arial"/>
              </a:rPr>
              <a:t>history parameter</a:t>
            </a:r>
            <a:endParaRPr lang="en-GB" dirty="0">
              <a:cs typeface="Arial"/>
            </a:endParaRPr>
          </a:p>
          <a:p>
            <a:endParaRPr lang="en-US" b="1" dirty="0">
              <a:cs typeface="Arial"/>
            </a:endParaRPr>
          </a:p>
        </p:txBody>
      </p:sp>
      <p:cxnSp>
        <p:nvCxnSpPr>
          <p:cNvPr id="14" name="Straight Arrow Connector 13">
            <a:extLst>
              <a:ext uri="{FF2B5EF4-FFF2-40B4-BE49-F238E27FC236}">
                <a16:creationId xmlns:a16="http://schemas.microsoft.com/office/drawing/2014/main" id="{93776CAD-3294-FDD4-D532-B33CC8A28AF4}"/>
              </a:ext>
            </a:extLst>
          </p:cNvPr>
          <p:cNvCxnSpPr/>
          <p:nvPr/>
        </p:nvCxnSpPr>
        <p:spPr>
          <a:xfrm>
            <a:off x="2150452" y="3926497"/>
            <a:ext cx="1222130" cy="14155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D38613-9780-A286-000D-3272740F53F6}"/>
              </a:ext>
            </a:extLst>
          </p:cNvPr>
          <p:cNvSpPr txBox="1"/>
          <p:nvPr/>
        </p:nvSpPr>
        <p:spPr>
          <a:xfrm>
            <a:off x="383931" y="4489936"/>
            <a:ext cx="22068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rial"/>
                <a:cs typeface="Arial"/>
              </a:rPr>
              <a:t>This can then include damage, and can be used by the </a:t>
            </a:r>
            <a:r>
              <a:rPr lang="en-GB" dirty="0" err="1">
                <a:latin typeface="Arial"/>
                <a:cs typeface="Arial"/>
              </a:rPr>
              <a:t>EoS</a:t>
            </a:r>
            <a:endParaRPr lang="en-GB" b="1" dirty="0" err="1">
              <a:cs typeface="Arial"/>
            </a:endParaRPr>
          </a:p>
          <a:p>
            <a:endParaRPr lang="en-US" b="1" dirty="0">
              <a:cs typeface="Arial"/>
            </a:endParaRPr>
          </a:p>
        </p:txBody>
      </p:sp>
    </p:spTree>
    <p:extLst>
      <p:ext uri="{BB962C8B-B14F-4D97-AF65-F5344CB8AC3E}">
        <p14:creationId xmlns:p14="http://schemas.microsoft.com/office/powerpoint/2010/main" val="117766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Damaging materials</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cs typeface="Arial"/>
              </a:rPr>
              <a:t>In order to achieve fracture in this model, we need to include damage as part of the material history</a:t>
            </a:r>
          </a:p>
          <a:p>
            <a:endParaRPr lang="en-GB" sz="1800" kern="0" dirty="0">
              <a:cs typeface="Arial"/>
            </a:endParaRPr>
          </a:p>
          <a:p>
            <a:r>
              <a:rPr lang="en-GB" sz="1800" kern="0" dirty="0">
                <a:cs typeface="Arial"/>
              </a:rPr>
              <a:t>The left hand side of this equation simply </a:t>
            </a:r>
            <a:r>
              <a:rPr lang="en-GB" sz="1800" kern="0" dirty="0" err="1">
                <a:cs typeface="Arial"/>
              </a:rPr>
              <a:t>advects</a:t>
            </a:r>
            <a:r>
              <a:rPr lang="en-GB" sz="1800" kern="0" dirty="0">
                <a:cs typeface="Arial"/>
              </a:rPr>
              <a:t> existing damage around, the right hand side is where we specify how the damage occurs</a:t>
            </a:r>
          </a:p>
          <a:p>
            <a:r>
              <a:rPr lang="en-GB" sz="1800" kern="0" dirty="0">
                <a:cs typeface="Arial"/>
              </a:rPr>
              <a:t>We shall ignore plasticity for now, and assume the only history is the damage history</a:t>
            </a:r>
          </a:p>
          <a:p>
            <a:endParaRPr lang="en-GB" sz="1800" kern="0" dirty="0">
              <a:cs typeface="Arial"/>
            </a:endParaRPr>
          </a:p>
          <a:p>
            <a:endParaRPr lang="en-GB" sz="1800" kern="0" dirty="0">
              <a:cs typeface="Arial"/>
            </a:endParaRPr>
          </a:p>
          <a:p>
            <a:r>
              <a:rPr lang="en-GB" sz="1800" kern="0" dirty="0">
                <a:cs typeface="Arial"/>
              </a:rPr>
              <a:t>Whilst we allow a damage model for every material, for completeness, in some cases this equation can be ignored, e.g.</a:t>
            </a:r>
          </a:p>
          <a:p>
            <a:endParaRPr lang="en-GB" sz="1800" kern="0" dirty="0">
              <a:cs typeface="Arial"/>
            </a:endParaRPr>
          </a:p>
        </p:txBody>
      </p:sp>
      <p:pic>
        <p:nvPicPr>
          <p:cNvPr id="3" name="Picture 2" descr="A math equations and formulas&#10;&#10;Description automatically generated">
            <a:extLst>
              <a:ext uri="{FF2B5EF4-FFF2-40B4-BE49-F238E27FC236}">
                <a16:creationId xmlns:a16="http://schemas.microsoft.com/office/drawing/2014/main" id="{10845990-2603-98EE-B297-40DCFCB5CCE6}"/>
              </a:ext>
            </a:extLst>
          </p:cNvPr>
          <p:cNvPicPr>
            <a:picLocks noChangeAspect="1"/>
          </p:cNvPicPr>
          <p:nvPr/>
        </p:nvPicPr>
        <p:blipFill rotWithShape="1">
          <a:blip r:embed="rId2"/>
          <a:srcRect t="48050"/>
          <a:stretch/>
        </p:blipFill>
        <p:spPr>
          <a:xfrm>
            <a:off x="1905882" y="2167128"/>
            <a:ext cx="5600700" cy="632715"/>
          </a:xfrm>
          <a:prstGeom prst="rect">
            <a:avLst/>
          </a:prstGeom>
        </p:spPr>
      </p:pic>
      <p:pic>
        <p:nvPicPr>
          <p:cNvPr id="5" name="Picture 4">
            <a:extLst>
              <a:ext uri="{FF2B5EF4-FFF2-40B4-BE49-F238E27FC236}">
                <a16:creationId xmlns:a16="http://schemas.microsoft.com/office/drawing/2014/main" id="{40EA7438-BBC1-B79E-ABEB-FCEA4344A58E}"/>
              </a:ext>
            </a:extLst>
          </p:cNvPr>
          <p:cNvPicPr>
            <a:picLocks noChangeAspect="1"/>
          </p:cNvPicPr>
          <p:nvPr/>
        </p:nvPicPr>
        <p:blipFill>
          <a:blip r:embed="rId3"/>
          <a:stretch>
            <a:fillRect/>
          </a:stretch>
        </p:blipFill>
        <p:spPr>
          <a:xfrm>
            <a:off x="2295143" y="4230757"/>
            <a:ext cx="4829549" cy="628058"/>
          </a:xfrm>
          <a:prstGeom prst="rect">
            <a:avLst/>
          </a:prstGeom>
        </p:spPr>
      </p:pic>
      <p:pic>
        <p:nvPicPr>
          <p:cNvPr id="7" name="Picture 6">
            <a:extLst>
              <a:ext uri="{FF2B5EF4-FFF2-40B4-BE49-F238E27FC236}">
                <a16:creationId xmlns:a16="http://schemas.microsoft.com/office/drawing/2014/main" id="{26476B47-3D76-C678-C9AE-12E9DA730590}"/>
              </a:ext>
            </a:extLst>
          </p:cNvPr>
          <p:cNvPicPr>
            <a:picLocks noChangeAspect="1"/>
          </p:cNvPicPr>
          <p:nvPr/>
        </p:nvPicPr>
        <p:blipFill rotWithShape="1">
          <a:blip r:embed="rId4">
            <a:duotone>
              <a:schemeClr val="accent4">
                <a:shade val="45000"/>
                <a:satMod val="135000"/>
              </a:schemeClr>
              <a:prstClr val="white"/>
            </a:duotone>
          </a:blip>
          <a:srcRect t="6588"/>
          <a:stretch/>
        </p:blipFill>
        <p:spPr>
          <a:xfrm>
            <a:off x="4704954" y="5551054"/>
            <a:ext cx="970048" cy="271067"/>
          </a:xfrm>
          <a:prstGeom prst="rect">
            <a:avLst/>
          </a:prstGeom>
        </p:spPr>
      </p:pic>
    </p:spTree>
    <p:extLst>
      <p:ext uri="{BB962C8B-B14F-4D97-AF65-F5344CB8AC3E}">
        <p14:creationId xmlns:p14="http://schemas.microsoft.com/office/powerpoint/2010/main" val="622867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Damaging materials</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cs typeface="Arial"/>
              </a:rPr>
              <a:t>In order to provide some form of damage source term for the continuum damage approximation, we start with the effect damage has on stress</a:t>
            </a:r>
          </a:p>
          <a:p>
            <a:r>
              <a:rPr lang="en-GB" sz="1800" kern="0" dirty="0">
                <a:cs typeface="Arial"/>
              </a:rPr>
              <a:t>If a damaged material is placed under a certain stress,    , if it is damaged, it will behave as if it were under a higher stress, the </a:t>
            </a:r>
            <a:r>
              <a:rPr lang="en-GB" sz="1800" b="1" kern="0" dirty="0">
                <a:cs typeface="Arial"/>
              </a:rPr>
              <a:t>effective stress</a:t>
            </a:r>
            <a:endParaRPr lang="en-GB" sz="1800" kern="0" dirty="0">
              <a:cs typeface="Arial"/>
            </a:endParaRPr>
          </a:p>
          <a:p>
            <a:endParaRPr lang="en-GB" sz="1800" kern="0" dirty="0">
              <a:cs typeface="Arial"/>
            </a:endParaRPr>
          </a:p>
          <a:p>
            <a:r>
              <a:rPr lang="en-GB" sz="1800" kern="0" dirty="0">
                <a:cs typeface="Arial"/>
              </a:rPr>
              <a:t>The next step is to assume the </a:t>
            </a:r>
            <a:r>
              <a:rPr lang="en-GB" sz="1800" b="1" kern="0" dirty="0">
                <a:cs typeface="Arial"/>
              </a:rPr>
              <a:t>strain equivalence principle</a:t>
            </a:r>
            <a:r>
              <a:rPr lang="en-GB" sz="1800" kern="0" dirty="0">
                <a:cs typeface="Arial"/>
              </a:rPr>
              <a:t>, that the strain a damaged material experiences is given by evaluating strain under the effective stress</a:t>
            </a:r>
          </a:p>
          <a:p>
            <a:r>
              <a:rPr lang="en-GB" sz="1800" kern="0" dirty="0">
                <a:cs typeface="Arial"/>
              </a:rPr>
              <a:t>A direct result of this is many material properties can be considered to be </a:t>
            </a:r>
            <a:r>
              <a:rPr lang="en-GB" sz="1800" b="1" kern="0" dirty="0">
                <a:cs typeface="Arial"/>
              </a:rPr>
              <a:t>linearly degraded </a:t>
            </a:r>
            <a:r>
              <a:rPr lang="en-GB" sz="1800" kern="0" dirty="0">
                <a:cs typeface="Arial"/>
              </a:rPr>
              <a:t> due to damage, e.g. the shear and bulk moduli, where a tilde quantity is the undamaged value</a:t>
            </a:r>
          </a:p>
        </p:txBody>
      </p:sp>
      <p:pic>
        <p:nvPicPr>
          <p:cNvPr id="6" name="Picture 5">
            <a:extLst>
              <a:ext uri="{FF2B5EF4-FFF2-40B4-BE49-F238E27FC236}">
                <a16:creationId xmlns:a16="http://schemas.microsoft.com/office/drawing/2014/main" id="{7436FFF0-4166-7857-66A9-DF50B639FAA6}"/>
              </a:ext>
            </a:extLst>
          </p:cNvPr>
          <p:cNvPicPr>
            <a:picLocks noChangeAspect="1"/>
          </p:cNvPicPr>
          <p:nvPr/>
        </p:nvPicPr>
        <p:blipFill>
          <a:blip r:embed="rId2">
            <a:duotone>
              <a:schemeClr val="accent4">
                <a:shade val="45000"/>
                <a:satMod val="135000"/>
              </a:schemeClr>
              <a:prstClr val="white"/>
            </a:duotone>
          </a:blip>
          <a:stretch>
            <a:fillRect/>
          </a:stretch>
        </p:blipFill>
        <p:spPr>
          <a:xfrm>
            <a:off x="6171993" y="2406270"/>
            <a:ext cx="210519" cy="168416"/>
          </a:xfrm>
          <a:prstGeom prst="rect">
            <a:avLst/>
          </a:prstGeom>
        </p:spPr>
      </p:pic>
      <p:pic>
        <p:nvPicPr>
          <p:cNvPr id="12" name="Picture 11">
            <a:extLst>
              <a:ext uri="{FF2B5EF4-FFF2-40B4-BE49-F238E27FC236}">
                <a16:creationId xmlns:a16="http://schemas.microsoft.com/office/drawing/2014/main" id="{5F985FFB-D50A-2DC8-30D1-8E04225EB047}"/>
              </a:ext>
            </a:extLst>
          </p:cNvPr>
          <p:cNvPicPr>
            <a:picLocks noChangeAspect="1"/>
          </p:cNvPicPr>
          <p:nvPr/>
        </p:nvPicPr>
        <p:blipFill>
          <a:blip r:embed="rId3"/>
          <a:stretch>
            <a:fillRect/>
          </a:stretch>
        </p:blipFill>
        <p:spPr>
          <a:xfrm>
            <a:off x="3697413" y="2910430"/>
            <a:ext cx="1743318" cy="590632"/>
          </a:xfrm>
          <a:prstGeom prst="rect">
            <a:avLst/>
          </a:prstGeom>
        </p:spPr>
      </p:pic>
      <p:pic>
        <p:nvPicPr>
          <p:cNvPr id="14" name="Picture 13">
            <a:extLst>
              <a:ext uri="{FF2B5EF4-FFF2-40B4-BE49-F238E27FC236}">
                <a16:creationId xmlns:a16="http://schemas.microsoft.com/office/drawing/2014/main" id="{3CB73F89-EFAA-9926-7F9F-3270E3ADCD1C}"/>
              </a:ext>
            </a:extLst>
          </p:cNvPr>
          <p:cNvPicPr>
            <a:picLocks noChangeAspect="1"/>
          </p:cNvPicPr>
          <p:nvPr/>
        </p:nvPicPr>
        <p:blipFill>
          <a:blip r:embed="rId4"/>
          <a:stretch>
            <a:fillRect/>
          </a:stretch>
        </p:blipFill>
        <p:spPr>
          <a:xfrm>
            <a:off x="2863812" y="5542761"/>
            <a:ext cx="3416375" cy="318543"/>
          </a:xfrm>
          <a:prstGeom prst="rect">
            <a:avLst/>
          </a:prstGeom>
        </p:spPr>
      </p:pic>
    </p:spTree>
    <p:extLst>
      <p:ext uri="{BB962C8B-B14F-4D97-AF65-F5344CB8AC3E}">
        <p14:creationId xmlns:p14="http://schemas.microsoft.com/office/powerpoint/2010/main" val="804647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A damage model</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cs typeface="Arial"/>
              </a:rPr>
              <a:t>Using this, it is possible to derive a damage evolution equation (see Wallis et al. for full details) </a:t>
            </a:r>
          </a:p>
        </p:txBody>
      </p:sp>
      <p:pic>
        <p:nvPicPr>
          <p:cNvPr id="4" name="Picture 3">
            <a:extLst>
              <a:ext uri="{FF2B5EF4-FFF2-40B4-BE49-F238E27FC236}">
                <a16:creationId xmlns:a16="http://schemas.microsoft.com/office/drawing/2014/main" id="{1C9B7D7A-2A20-A013-4843-7B9CCA7DD4C6}"/>
              </a:ext>
            </a:extLst>
          </p:cNvPr>
          <p:cNvPicPr>
            <a:picLocks noChangeAspect="1"/>
          </p:cNvPicPr>
          <p:nvPr/>
        </p:nvPicPr>
        <p:blipFill>
          <a:blip r:embed="rId2"/>
          <a:stretch>
            <a:fillRect/>
          </a:stretch>
        </p:blipFill>
        <p:spPr>
          <a:xfrm>
            <a:off x="1245973" y="3104611"/>
            <a:ext cx="6652053" cy="1734627"/>
          </a:xfrm>
          <a:prstGeom prst="rect">
            <a:avLst/>
          </a:prstGeom>
        </p:spPr>
      </p:pic>
      <p:sp>
        <p:nvSpPr>
          <p:cNvPr id="5" name="TextBox 4">
            <a:extLst>
              <a:ext uri="{FF2B5EF4-FFF2-40B4-BE49-F238E27FC236}">
                <a16:creationId xmlns:a16="http://schemas.microsoft.com/office/drawing/2014/main" id="{A7985D4F-9BCE-D702-DD63-58DD59D1DF86}"/>
              </a:ext>
            </a:extLst>
          </p:cNvPr>
          <p:cNvSpPr txBox="1"/>
          <p:nvPr/>
        </p:nvSpPr>
        <p:spPr>
          <a:xfrm>
            <a:off x="941832" y="2397125"/>
            <a:ext cx="3438144" cy="369332"/>
          </a:xfrm>
          <a:prstGeom prst="rect">
            <a:avLst/>
          </a:prstGeom>
          <a:noFill/>
        </p:spPr>
        <p:txBody>
          <a:bodyPr wrap="square" rtlCol="0">
            <a:spAutoFit/>
          </a:bodyPr>
          <a:lstStyle/>
          <a:p>
            <a:r>
              <a:rPr lang="en-GB" dirty="0"/>
              <a:t>Material-dependent constants</a:t>
            </a:r>
          </a:p>
        </p:txBody>
      </p:sp>
      <p:sp>
        <p:nvSpPr>
          <p:cNvPr id="7" name="Rectangle 6">
            <a:extLst>
              <a:ext uri="{FF2B5EF4-FFF2-40B4-BE49-F238E27FC236}">
                <a16:creationId xmlns:a16="http://schemas.microsoft.com/office/drawing/2014/main" id="{1AD45D70-22F5-2099-AA72-A51C50FE41C2}"/>
              </a:ext>
            </a:extLst>
          </p:cNvPr>
          <p:cNvSpPr/>
          <p:nvPr/>
        </p:nvSpPr>
        <p:spPr>
          <a:xfrm>
            <a:off x="1828800" y="3355848"/>
            <a:ext cx="320040"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86F94A3-B4E0-36EA-F399-65CE228556B9}"/>
              </a:ext>
            </a:extLst>
          </p:cNvPr>
          <p:cNvSpPr/>
          <p:nvPr/>
        </p:nvSpPr>
        <p:spPr>
          <a:xfrm>
            <a:off x="2148839" y="3215544"/>
            <a:ext cx="582827"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7FC4A78-0968-6CD3-544B-64070A9BD94C}"/>
              </a:ext>
            </a:extLst>
          </p:cNvPr>
          <p:cNvSpPr/>
          <p:nvPr/>
        </p:nvSpPr>
        <p:spPr>
          <a:xfrm>
            <a:off x="3033418" y="3210599"/>
            <a:ext cx="320040"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A880590-9EB0-4FE6-E5C2-4650E7B7CD24}"/>
              </a:ext>
            </a:extLst>
          </p:cNvPr>
          <p:cNvSpPr/>
          <p:nvPr/>
        </p:nvSpPr>
        <p:spPr>
          <a:xfrm>
            <a:off x="2469866" y="3553698"/>
            <a:ext cx="465357"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E192E58-512B-247B-8A1B-3D2524C1CC62}"/>
              </a:ext>
            </a:extLst>
          </p:cNvPr>
          <p:cNvSpPr/>
          <p:nvPr/>
        </p:nvSpPr>
        <p:spPr>
          <a:xfrm>
            <a:off x="3012772" y="3553698"/>
            <a:ext cx="708836"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1D93B342-0DA1-C4DB-DAA5-FDF2CAF7DCC8}"/>
              </a:ext>
            </a:extLst>
          </p:cNvPr>
          <p:cNvCxnSpPr>
            <a:endCxn id="7" idx="0"/>
          </p:cNvCxnSpPr>
          <p:nvPr/>
        </p:nvCxnSpPr>
        <p:spPr>
          <a:xfrm flipH="1">
            <a:off x="1988820" y="2766457"/>
            <a:ext cx="481046" cy="589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CE1E03-B5C5-28FD-1AE2-2B5B0061FE5B}"/>
              </a:ext>
            </a:extLst>
          </p:cNvPr>
          <p:cNvCxnSpPr>
            <a:cxnSpLocks/>
            <a:stCxn id="5" idx="2"/>
          </p:cNvCxnSpPr>
          <p:nvPr/>
        </p:nvCxnSpPr>
        <p:spPr>
          <a:xfrm flipH="1">
            <a:off x="2450592" y="2766457"/>
            <a:ext cx="210312" cy="444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3301C8-7D11-BE9D-EFD0-D8EFD9A1D862}"/>
              </a:ext>
            </a:extLst>
          </p:cNvPr>
          <p:cNvCxnSpPr>
            <a:cxnSpLocks/>
          </p:cNvCxnSpPr>
          <p:nvPr/>
        </p:nvCxnSpPr>
        <p:spPr>
          <a:xfrm flipH="1">
            <a:off x="2771618" y="2766457"/>
            <a:ext cx="70762" cy="7872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C61D69-5010-0686-9607-7583F3125F2A}"/>
              </a:ext>
            </a:extLst>
          </p:cNvPr>
          <p:cNvCxnSpPr>
            <a:cxnSpLocks/>
            <a:endCxn id="10" idx="0"/>
          </p:cNvCxnSpPr>
          <p:nvPr/>
        </p:nvCxnSpPr>
        <p:spPr>
          <a:xfrm>
            <a:off x="3122676" y="2766457"/>
            <a:ext cx="70762" cy="444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0038BDE-ACC5-9543-51BB-5DFDB85A5AFA}"/>
              </a:ext>
            </a:extLst>
          </p:cNvPr>
          <p:cNvCxnSpPr>
            <a:cxnSpLocks/>
          </p:cNvCxnSpPr>
          <p:nvPr/>
        </p:nvCxnSpPr>
        <p:spPr>
          <a:xfrm>
            <a:off x="3353458" y="2766457"/>
            <a:ext cx="111700" cy="7872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450B3B1-B6AF-27A1-B417-453A36F5AE18}"/>
              </a:ext>
            </a:extLst>
          </p:cNvPr>
          <p:cNvSpPr/>
          <p:nvPr/>
        </p:nvSpPr>
        <p:spPr>
          <a:xfrm>
            <a:off x="4341430" y="3553698"/>
            <a:ext cx="320040"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F626F836-4BD5-15B7-B797-2FC07B0FD9FA}"/>
              </a:ext>
            </a:extLst>
          </p:cNvPr>
          <p:cNvCxnSpPr>
            <a:cxnSpLocks/>
            <a:endCxn id="31" idx="0"/>
          </p:cNvCxnSpPr>
          <p:nvPr/>
        </p:nvCxnSpPr>
        <p:spPr>
          <a:xfrm flipH="1">
            <a:off x="4501450" y="2694647"/>
            <a:ext cx="564404" cy="859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E2174AE-3FD9-CDB7-1BCD-DBFC40BEB9D4}"/>
              </a:ext>
            </a:extLst>
          </p:cNvPr>
          <p:cNvPicPr>
            <a:picLocks noChangeAspect="1"/>
          </p:cNvPicPr>
          <p:nvPr/>
        </p:nvPicPr>
        <p:blipFill>
          <a:blip r:embed="rId3"/>
          <a:stretch>
            <a:fillRect/>
          </a:stretch>
        </p:blipFill>
        <p:spPr>
          <a:xfrm>
            <a:off x="4501450" y="2235771"/>
            <a:ext cx="2171111" cy="442572"/>
          </a:xfrm>
          <a:prstGeom prst="rect">
            <a:avLst/>
          </a:prstGeom>
        </p:spPr>
      </p:pic>
      <p:sp>
        <p:nvSpPr>
          <p:cNvPr id="36" name="TextBox 35">
            <a:extLst>
              <a:ext uri="{FF2B5EF4-FFF2-40B4-BE49-F238E27FC236}">
                <a16:creationId xmlns:a16="http://schemas.microsoft.com/office/drawing/2014/main" id="{5377BB0E-F92A-84C5-CC3E-79E41A133926}"/>
              </a:ext>
            </a:extLst>
          </p:cNvPr>
          <p:cNvSpPr txBox="1"/>
          <p:nvPr/>
        </p:nvSpPr>
        <p:spPr>
          <a:xfrm>
            <a:off x="7086338" y="2103036"/>
            <a:ext cx="1759024" cy="923330"/>
          </a:xfrm>
          <a:prstGeom prst="rect">
            <a:avLst/>
          </a:prstGeom>
          <a:noFill/>
        </p:spPr>
        <p:txBody>
          <a:bodyPr wrap="square" rtlCol="0">
            <a:spAutoFit/>
          </a:bodyPr>
          <a:lstStyle/>
          <a:p>
            <a:pPr algn="ctr"/>
            <a:r>
              <a:rPr lang="en-GB" dirty="0"/>
              <a:t>Effective equivalent plastic strain</a:t>
            </a:r>
          </a:p>
        </p:txBody>
      </p:sp>
      <p:sp>
        <p:nvSpPr>
          <p:cNvPr id="37" name="Rectangle 36">
            <a:extLst>
              <a:ext uri="{FF2B5EF4-FFF2-40B4-BE49-F238E27FC236}">
                <a16:creationId xmlns:a16="http://schemas.microsoft.com/office/drawing/2014/main" id="{DC728F72-F0AA-CCDC-12EC-C3E0BF972182}"/>
              </a:ext>
            </a:extLst>
          </p:cNvPr>
          <p:cNvSpPr/>
          <p:nvPr/>
        </p:nvSpPr>
        <p:spPr>
          <a:xfrm>
            <a:off x="7306782" y="3568756"/>
            <a:ext cx="320040"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32A0B4A5-7B84-9A6C-BDAA-28357232A5EA}"/>
              </a:ext>
            </a:extLst>
          </p:cNvPr>
          <p:cNvCxnSpPr>
            <a:endCxn id="37" idx="0"/>
          </p:cNvCxnSpPr>
          <p:nvPr/>
        </p:nvCxnSpPr>
        <p:spPr>
          <a:xfrm flipH="1">
            <a:off x="7466802" y="2979365"/>
            <a:ext cx="481046" cy="589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A132C54-665F-5C7F-AD68-4029A2A517E4}"/>
              </a:ext>
            </a:extLst>
          </p:cNvPr>
          <p:cNvSpPr txBox="1"/>
          <p:nvPr/>
        </p:nvSpPr>
        <p:spPr>
          <a:xfrm>
            <a:off x="1690236" y="5285296"/>
            <a:ext cx="3438144" cy="369332"/>
          </a:xfrm>
          <a:prstGeom prst="rect">
            <a:avLst/>
          </a:prstGeom>
          <a:noFill/>
        </p:spPr>
        <p:txBody>
          <a:bodyPr wrap="square" rtlCol="0">
            <a:spAutoFit/>
          </a:bodyPr>
          <a:lstStyle/>
          <a:p>
            <a:r>
              <a:rPr lang="en-GB" dirty="0"/>
              <a:t>Young’s modulus (degraded)</a:t>
            </a:r>
          </a:p>
        </p:txBody>
      </p:sp>
      <p:sp>
        <p:nvSpPr>
          <p:cNvPr id="40" name="Rectangle 39">
            <a:extLst>
              <a:ext uri="{FF2B5EF4-FFF2-40B4-BE49-F238E27FC236}">
                <a16:creationId xmlns:a16="http://schemas.microsoft.com/office/drawing/2014/main" id="{93F7AD02-E799-AB64-D988-E1115FD9DA46}"/>
              </a:ext>
            </a:extLst>
          </p:cNvPr>
          <p:cNvSpPr/>
          <p:nvPr/>
        </p:nvSpPr>
        <p:spPr>
          <a:xfrm>
            <a:off x="4181410" y="4026153"/>
            <a:ext cx="320040"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736299A4-165F-6AA7-BCC1-F81FBD80E718}"/>
              </a:ext>
            </a:extLst>
          </p:cNvPr>
          <p:cNvCxnSpPr>
            <a:cxnSpLocks/>
          </p:cNvCxnSpPr>
          <p:nvPr/>
        </p:nvCxnSpPr>
        <p:spPr>
          <a:xfrm flipV="1">
            <a:off x="3721608" y="4365212"/>
            <a:ext cx="641067" cy="920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89BBB43-3087-5281-A053-94AECCBFE822}"/>
              </a:ext>
            </a:extLst>
          </p:cNvPr>
          <p:cNvSpPr txBox="1"/>
          <p:nvPr/>
        </p:nvSpPr>
        <p:spPr>
          <a:xfrm>
            <a:off x="4953488" y="5646373"/>
            <a:ext cx="3802615" cy="369332"/>
          </a:xfrm>
          <a:prstGeom prst="rect">
            <a:avLst/>
          </a:prstGeom>
          <a:noFill/>
        </p:spPr>
        <p:txBody>
          <a:bodyPr wrap="square" rtlCol="0">
            <a:spAutoFit/>
          </a:bodyPr>
          <a:lstStyle/>
          <a:p>
            <a:r>
              <a:rPr lang="en-GB" dirty="0"/>
              <a:t>Volumetric shear strain (from </a:t>
            </a:r>
            <a:r>
              <a:rPr lang="en-GB" dirty="0" err="1"/>
              <a:t>EoS</a:t>
            </a:r>
            <a:r>
              <a:rPr lang="en-GB" dirty="0"/>
              <a:t>)</a:t>
            </a:r>
          </a:p>
        </p:txBody>
      </p:sp>
      <p:sp>
        <p:nvSpPr>
          <p:cNvPr id="46" name="Rectangle 45">
            <a:extLst>
              <a:ext uri="{FF2B5EF4-FFF2-40B4-BE49-F238E27FC236}">
                <a16:creationId xmlns:a16="http://schemas.microsoft.com/office/drawing/2014/main" id="{8B38522D-9D35-5654-3897-3F00EC82EE16}"/>
              </a:ext>
            </a:extLst>
          </p:cNvPr>
          <p:cNvSpPr/>
          <p:nvPr/>
        </p:nvSpPr>
        <p:spPr>
          <a:xfrm>
            <a:off x="5458719" y="4028681"/>
            <a:ext cx="320040" cy="280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4F1C0C86-3AA0-5351-0214-CAA6FA86E617}"/>
              </a:ext>
            </a:extLst>
          </p:cNvPr>
          <p:cNvCxnSpPr>
            <a:cxnSpLocks/>
          </p:cNvCxnSpPr>
          <p:nvPr/>
        </p:nvCxnSpPr>
        <p:spPr>
          <a:xfrm flipH="1" flipV="1">
            <a:off x="5639984" y="4367740"/>
            <a:ext cx="861400" cy="12786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94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0" grpId="0" animBg="1"/>
      <p:bldP spid="11" grpId="0" animBg="1"/>
      <p:bldP spid="13" grpId="0" animBg="1"/>
      <p:bldP spid="31" grpId="0" animBg="1"/>
      <p:bldP spid="36" grpId="0"/>
      <p:bldP spid="37" grpId="0" animBg="1"/>
      <p:bldP spid="39" grpId="0"/>
      <p:bldP spid="40" grpId="0" animBg="1"/>
      <p:bldP spid="45" grpId="0"/>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cs typeface="Arial"/>
              </a:rPr>
              <a:t>Numerical approach</a:t>
            </a:r>
            <a:endParaRPr lang="en-US" dirty="0"/>
          </a:p>
        </p:txBody>
      </p:sp>
      <p:sp>
        <p:nvSpPr>
          <p:cNvPr id="8" name="Content Placeholder 2">
            <a:extLst>
              <a:ext uri="{FF2B5EF4-FFF2-40B4-BE49-F238E27FC236}">
                <a16:creationId xmlns:a16="http://schemas.microsoft.com/office/drawing/2014/main" id="{54927529-8838-9D27-C03A-2852CD12DCCC}"/>
              </a:ext>
            </a:extLst>
          </p:cNvPr>
          <p:cNvSpPr txBox="1">
            <a:spLocks/>
          </p:cNvSpPr>
          <p:nvPr/>
        </p:nvSpPr>
        <p:spPr bwMode="auto">
          <a:xfrm>
            <a:off x="382041" y="1572704"/>
            <a:ext cx="8374063" cy="16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cs typeface="Arial"/>
              </a:rPr>
              <a:t>The numerical technique for dealing with the damage source term is described, in detail, in Wallis, Barton and Nikiforakis (2021)</a:t>
            </a:r>
          </a:p>
          <a:p>
            <a:r>
              <a:rPr lang="en-GB" sz="1800" kern="0" dirty="0">
                <a:cs typeface="Arial"/>
              </a:rPr>
              <a:t>Although the source term looks complex, almost everything required actually comes from the plasticity source term updates</a:t>
            </a:r>
          </a:p>
          <a:p>
            <a:r>
              <a:rPr lang="en-GB" sz="1800" kern="0" dirty="0">
                <a:cs typeface="Arial"/>
              </a:rPr>
              <a:t>This includes the information for computing the time derivative of the effective equivalent plastic strain</a:t>
            </a:r>
          </a:p>
          <a:p>
            <a:r>
              <a:rPr lang="en-GB" sz="1800" kern="0" dirty="0">
                <a:cs typeface="Arial"/>
              </a:rPr>
              <a:t>For more details on obtaining the plasticity source term update, see Barton (2019)</a:t>
            </a:r>
          </a:p>
        </p:txBody>
      </p:sp>
    </p:spTree>
    <p:extLst>
      <p:ext uri="{BB962C8B-B14F-4D97-AF65-F5344CB8AC3E}">
        <p14:creationId xmlns:p14="http://schemas.microsoft.com/office/powerpoint/2010/main" val="1480481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Why do we want to model cavitation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cs typeface="Arial"/>
              </a:rPr>
              <a:t>Cavitation can be a very damaging profile, for example, in turbines</a:t>
            </a:r>
            <a:endParaRPr lang="en-US" dirty="0">
              <a:cs typeface="Arial"/>
            </a:endParaRPr>
          </a:p>
        </p:txBody>
      </p:sp>
      <p:sp>
        <p:nvSpPr>
          <p:cNvPr id="6" name="Content Placeholder 2">
            <a:extLst>
              <a:ext uri="{FF2B5EF4-FFF2-40B4-BE49-F238E27FC236}">
                <a16:creationId xmlns:a16="http://schemas.microsoft.com/office/drawing/2014/main" id="{16777D75-11AE-A629-66C1-3A19AAF3735E}"/>
              </a:ext>
            </a:extLst>
          </p:cNvPr>
          <p:cNvSpPr txBox="1">
            <a:spLocks/>
          </p:cNvSpPr>
          <p:nvPr/>
        </p:nvSpPr>
        <p:spPr bwMode="auto">
          <a:xfrm>
            <a:off x="5455309" y="2165779"/>
            <a:ext cx="3572545" cy="345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sz="1800" kern="0" dirty="0">
                <a:cs typeface="Arial"/>
              </a:rPr>
              <a:t>Bubbles are formed, and when they burst, a shock wave is released</a:t>
            </a:r>
          </a:p>
          <a:p>
            <a:r>
              <a:rPr lang="en-GB" sz="1800" kern="0" dirty="0">
                <a:cs typeface="Arial"/>
              </a:rPr>
              <a:t>This can cause erosion</a:t>
            </a:r>
          </a:p>
          <a:p>
            <a:r>
              <a:rPr lang="en-GB" sz="1800" kern="0" dirty="0">
                <a:cs typeface="Arial"/>
              </a:rPr>
              <a:t>Additionally, the flow through the material changes in properties, this leads to inefficiency</a:t>
            </a:r>
          </a:p>
        </p:txBody>
      </p:sp>
      <p:pic>
        <p:nvPicPr>
          <p:cNvPr id="5" name="Picture 4" descr="Pump cavitation what happens and what causes it? - Rodelta">
            <a:extLst>
              <a:ext uri="{FF2B5EF4-FFF2-40B4-BE49-F238E27FC236}">
                <a16:creationId xmlns:a16="http://schemas.microsoft.com/office/drawing/2014/main" id="{39AB3CB8-29F6-0E9E-EC99-16670C224D9E}"/>
              </a:ext>
            </a:extLst>
          </p:cNvPr>
          <p:cNvPicPr>
            <a:picLocks noChangeAspect="1"/>
          </p:cNvPicPr>
          <p:nvPr/>
        </p:nvPicPr>
        <p:blipFill>
          <a:blip r:embed="rId2"/>
          <a:stretch>
            <a:fillRect/>
          </a:stretch>
        </p:blipFill>
        <p:spPr>
          <a:xfrm>
            <a:off x="381918" y="2164684"/>
            <a:ext cx="4845584" cy="3465066"/>
          </a:xfrm>
          <a:prstGeom prst="rect">
            <a:avLst/>
          </a:prstGeom>
        </p:spPr>
      </p:pic>
    </p:spTree>
    <p:extLst>
      <p:ext uri="{BB962C8B-B14F-4D97-AF65-F5344CB8AC3E}">
        <p14:creationId xmlns:p14="http://schemas.microsoft.com/office/powerpoint/2010/main" val="3917764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D923-EF5C-61D3-2219-A78D5BAE0284}"/>
              </a:ext>
            </a:extLst>
          </p:cNvPr>
          <p:cNvSpPr>
            <a:spLocks noGrp="1"/>
          </p:cNvSpPr>
          <p:nvPr>
            <p:ph type="title"/>
          </p:nvPr>
        </p:nvSpPr>
        <p:spPr/>
        <p:txBody>
          <a:bodyPr/>
          <a:lstStyle/>
          <a:p>
            <a:r>
              <a:rPr lang="en-GB" dirty="0"/>
              <a:t>Fracture prediction</a:t>
            </a:r>
          </a:p>
        </p:txBody>
      </p:sp>
      <p:pic>
        <p:nvPicPr>
          <p:cNvPr id="5" name="Picture 4">
            <a:extLst>
              <a:ext uri="{FF2B5EF4-FFF2-40B4-BE49-F238E27FC236}">
                <a16:creationId xmlns:a16="http://schemas.microsoft.com/office/drawing/2014/main" id="{B45E6058-9CDF-3445-06BF-E9D6AF6D56F3}"/>
              </a:ext>
            </a:extLst>
          </p:cNvPr>
          <p:cNvPicPr>
            <a:picLocks noChangeAspect="1"/>
          </p:cNvPicPr>
          <p:nvPr/>
        </p:nvPicPr>
        <p:blipFill>
          <a:blip r:embed="rId2"/>
          <a:stretch>
            <a:fillRect/>
          </a:stretch>
        </p:blipFill>
        <p:spPr>
          <a:xfrm>
            <a:off x="138242" y="1551229"/>
            <a:ext cx="4651809" cy="4273499"/>
          </a:xfrm>
          <a:prstGeom prst="rect">
            <a:avLst/>
          </a:prstGeom>
        </p:spPr>
      </p:pic>
      <p:pic>
        <p:nvPicPr>
          <p:cNvPr id="7" name="Picture 6">
            <a:extLst>
              <a:ext uri="{FF2B5EF4-FFF2-40B4-BE49-F238E27FC236}">
                <a16:creationId xmlns:a16="http://schemas.microsoft.com/office/drawing/2014/main" id="{361674D5-3985-7269-130E-9F82CCA2A32B}"/>
              </a:ext>
            </a:extLst>
          </p:cNvPr>
          <p:cNvPicPr>
            <a:picLocks noChangeAspect="1"/>
          </p:cNvPicPr>
          <p:nvPr/>
        </p:nvPicPr>
        <p:blipFill>
          <a:blip r:embed="rId3"/>
          <a:stretch>
            <a:fillRect/>
          </a:stretch>
        </p:blipFill>
        <p:spPr>
          <a:xfrm>
            <a:off x="4790051" y="1551229"/>
            <a:ext cx="4262776" cy="4209491"/>
          </a:xfrm>
          <a:prstGeom prst="rect">
            <a:avLst/>
          </a:prstGeom>
        </p:spPr>
      </p:pic>
    </p:spTree>
    <p:extLst>
      <p:ext uri="{BB962C8B-B14F-4D97-AF65-F5344CB8AC3E}">
        <p14:creationId xmlns:p14="http://schemas.microsoft.com/office/powerpoint/2010/main" val="222512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C5A8-795A-2048-E901-D399917EC553}"/>
              </a:ext>
            </a:extLst>
          </p:cNvPr>
          <p:cNvSpPr>
            <a:spLocks noGrp="1"/>
          </p:cNvSpPr>
          <p:nvPr>
            <p:ph type="title"/>
          </p:nvPr>
        </p:nvSpPr>
        <p:spPr/>
        <p:txBody>
          <a:bodyPr/>
          <a:lstStyle/>
          <a:p>
            <a:r>
              <a:rPr lang="en-GB" dirty="0"/>
              <a:t>Large-scale fracture</a:t>
            </a:r>
          </a:p>
        </p:txBody>
      </p:sp>
      <p:pic>
        <p:nvPicPr>
          <p:cNvPr id="7" name="Picture 6">
            <a:extLst>
              <a:ext uri="{FF2B5EF4-FFF2-40B4-BE49-F238E27FC236}">
                <a16:creationId xmlns:a16="http://schemas.microsoft.com/office/drawing/2014/main" id="{2ADDDFA5-5BAB-BCC0-BFB8-20B872EDACA2}"/>
              </a:ext>
            </a:extLst>
          </p:cNvPr>
          <p:cNvPicPr>
            <a:picLocks noChangeAspect="1"/>
          </p:cNvPicPr>
          <p:nvPr/>
        </p:nvPicPr>
        <p:blipFill rotWithShape="1">
          <a:blip r:embed="rId3"/>
          <a:srcRect r="68100"/>
          <a:stretch/>
        </p:blipFill>
        <p:spPr>
          <a:xfrm>
            <a:off x="182880" y="1399859"/>
            <a:ext cx="4575211" cy="4644325"/>
          </a:xfrm>
          <a:prstGeom prst="rect">
            <a:avLst/>
          </a:prstGeom>
        </p:spPr>
      </p:pic>
      <p:pic>
        <p:nvPicPr>
          <p:cNvPr id="5" name="Picture 4">
            <a:extLst>
              <a:ext uri="{FF2B5EF4-FFF2-40B4-BE49-F238E27FC236}">
                <a16:creationId xmlns:a16="http://schemas.microsoft.com/office/drawing/2014/main" id="{5F8D88DF-676B-1EF4-A0BE-A5AF54DC2673}"/>
              </a:ext>
            </a:extLst>
          </p:cNvPr>
          <p:cNvPicPr>
            <a:picLocks noChangeAspect="1"/>
          </p:cNvPicPr>
          <p:nvPr/>
        </p:nvPicPr>
        <p:blipFill rotWithShape="1">
          <a:blip r:embed="rId3"/>
          <a:srcRect l="68100"/>
          <a:stretch/>
        </p:blipFill>
        <p:spPr>
          <a:xfrm>
            <a:off x="4413341" y="1399858"/>
            <a:ext cx="4575211" cy="4644325"/>
          </a:xfrm>
          <a:prstGeom prst="rect">
            <a:avLst/>
          </a:prstGeom>
        </p:spPr>
      </p:pic>
    </p:spTree>
    <p:extLst>
      <p:ext uri="{BB962C8B-B14F-4D97-AF65-F5344CB8AC3E}">
        <p14:creationId xmlns:p14="http://schemas.microsoft.com/office/powerpoint/2010/main" val="471755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Liquids in tension</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ea typeface="+mn-lt"/>
                <a:cs typeface="+mn-lt"/>
              </a:rPr>
              <a:t>The stiffened gas </a:t>
            </a:r>
            <a:r>
              <a:rPr lang="en-GB" sz="1800" dirty="0" err="1">
                <a:ea typeface="+mn-lt"/>
                <a:cs typeface="+mn-lt"/>
              </a:rPr>
              <a:t>EoS</a:t>
            </a:r>
            <a:r>
              <a:rPr lang="en-GB" sz="1800" dirty="0">
                <a:ea typeface="+mn-lt"/>
                <a:cs typeface="+mn-lt"/>
              </a:rPr>
              <a:t> does not allow for cavitation to happen by itself</a:t>
            </a:r>
          </a:p>
          <a:p>
            <a:r>
              <a:rPr lang="en-GB" sz="1800" dirty="0">
                <a:cs typeface="Arial"/>
              </a:rPr>
              <a:t>We could consider a complex, more accurate </a:t>
            </a:r>
            <a:r>
              <a:rPr lang="en-GB" sz="1800" dirty="0" err="1">
                <a:cs typeface="Arial"/>
              </a:rPr>
              <a:t>EoS</a:t>
            </a:r>
            <a:r>
              <a:rPr lang="en-GB" sz="1800" dirty="0">
                <a:cs typeface="Arial"/>
              </a:rPr>
              <a:t>, and extra terms to model cavitation</a:t>
            </a:r>
          </a:p>
          <a:p>
            <a:r>
              <a:rPr lang="en-GB" sz="1800" dirty="0">
                <a:cs typeface="Arial"/>
              </a:rPr>
              <a:t>Alternatively, we can consider a </a:t>
            </a:r>
            <a:r>
              <a:rPr lang="en-GB" sz="1800" dirty="0" err="1">
                <a:cs typeface="Arial"/>
              </a:rPr>
              <a:t>multiphysics</a:t>
            </a:r>
            <a:r>
              <a:rPr lang="en-GB" sz="1800" dirty="0">
                <a:cs typeface="Arial"/>
              </a:rPr>
              <a:t> approach</a:t>
            </a:r>
          </a:p>
        </p:txBody>
      </p:sp>
      <p:pic>
        <p:nvPicPr>
          <p:cNvPr id="8" name="Picture 7" descr="A graph of a function&#10;&#10;Description automatically generated">
            <a:extLst>
              <a:ext uri="{FF2B5EF4-FFF2-40B4-BE49-F238E27FC236}">
                <a16:creationId xmlns:a16="http://schemas.microsoft.com/office/drawing/2014/main" id="{F304F3F4-2B99-635B-0F75-7F479E135A3B}"/>
              </a:ext>
            </a:extLst>
          </p:cNvPr>
          <p:cNvPicPr>
            <a:picLocks noChangeAspect="1"/>
          </p:cNvPicPr>
          <p:nvPr/>
        </p:nvPicPr>
        <p:blipFill>
          <a:blip r:embed="rId2"/>
          <a:stretch>
            <a:fillRect/>
          </a:stretch>
        </p:blipFill>
        <p:spPr>
          <a:xfrm>
            <a:off x="293783" y="3135217"/>
            <a:ext cx="4140507" cy="2754217"/>
          </a:xfrm>
          <a:prstGeom prst="rect">
            <a:avLst/>
          </a:prstGeom>
        </p:spPr>
      </p:pic>
      <p:pic>
        <p:nvPicPr>
          <p:cNvPr id="9" name="Picture 8" descr="A graph of a pressure&#10;&#10;Description automatically generated">
            <a:extLst>
              <a:ext uri="{FF2B5EF4-FFF2-40B4-BE49-F238E27FC236}">
                <a16:creationId xmlns:a16="http://schemas.microsoft.com/office/drawing/2014/main" id="{A18DE0E0-EDFB-3DFB-58BD-B4EFB4BADD42}"/>
              </a:ext>
            </a:extLst>
          </p:cNvPr>
          <p:cNvPicPr>
            <a:picLocks noChangeAspect="1"/>
          </p:cNvPicPr>
          <p:nvPr/>
        </p:nvPicPr>
        <p:blipFill>
          <a:blip r:embed="rId3"/>
          <a:stretch>
            <a:fillRect/>
          </a:stretch>
        </p:blipFill>
        <p:spPr>
          <a:xfrm>
            <a:off x="4535277" y="3135217"/>
            <a:ext cx="4259856" cy="2818482"/>
          </a:xfrm>
          <a:prstGeom prst="rect">
            <a:avLst/>
          </a:prstGeom>
        </p:spPr>
      </p:pic>
    </p:spTree>
    <p:extLst>
      <p:ext uri="{BB962C8B-B14F-4D97-AF65-F5344CB8AC3E}">
        <p14:creationId xmlns:p14="http://schemas.microsoft.com/office/powerpoint/2010/main" val="183049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Diffuse interface approach</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8374063" cy="1648842"/>
          </a:xfrm>
        </p:spPr>
        <p:txBody>
          <a:bodyPr/>
          <a:lstStyle/>
          <a:p>
            <a:r>
              <a:rPr lang="en-GB" sz="1800" dirty="0">
                <a:ea typeface="+mn-lt"/>
                <a:cs typeface="+mn-lt"/>
              </a:rPr>
              <a:t>A </a:t>
            </a:r>
            <a:r>
              <a:rPr lang="en-GB" sz="1800" dirty="0" err="1">
                <a:ea typeface="+mn-lt"/>
                <a:cs typeface="+mn-lt"/>
              </a:rPr>
              <a:t>multiphysics</a:t>
            </a:r>
            <a:r>
              <a:rPr lang="en-GB" sz="1800" dirty="0">
                <a:ea typeface="+mn-lt"/>
                <a:cs typeface="+mn-lt"/>
              </a:rPr>
              <a:t> approach means we will treat water and water vapour as two different materials</a:t>
            </a:r>
          </a:p>
          <a:p>
            <a:r>
              <a:rPr lang="en-GB" sz="1800" dirty="0">
                <a:cs typeface="Arial"/>
              </a:rPr>
              <a:t>Because we need phase change, we have to use a diffuse interface </a:t>
            </a:r>
            <a:r>
              <a:rPr lang="en-GB" sz="1800" dirty="0" err="1">
                <a:cs typeface="Arial"/>
              </a:rPr>
              <a:t>formualtion</a:t>
            </a:r>
          </a:p>
          <a:p>
            <a:r>
              <a:rPr lang="en-GB" sz="1800" dirty="0">
                <a:cs typeface="Arial"/>
              </a:rPr>
              <a:t>Additionally, we need to know when water has reached the saturation pressure, and will cavitate; we need </a:t>
            </a:r>
            <a:r>
              <a:rPr lang="en-GB" sz="1800" b="1" dirty="0">
                <a:cs typeface="Arial"/>
              </a:rPr>
              <a:t>two pressures</a:t>
            </a:r>
            <a:r>
              <a:rPr lang="en-GB" sz="1800" dirty="0">
                <a:cs typeface="Arial"/>
              </a:rPr>
              <a:t> in our model (or two energy equations)</a:t>
            </a:r>
          </a:p>
          <a:p>
            <a:r>
              <a:rPr lang="en-GB" sz="1800" dirty="0">
                <a:cs typeface="Arial"/>
              </a:rPr>
              <a:t>It is common to assume velocity equilibrium between water and vapour, so a six-equation model is used</a:t>
            </a:r>
          </a:p>
          <a:p>
            <a:r>
              <a:rPr lang="en-GB" sz="1800" dirty="0">
                <a:cs typeface="Arial"/>
              </a:rPr>
              <a:t>We also need a vapour </a:t>
            </a:r>
            <a:r>
              <a:rPr lang="en-GB" sz="1800" dirty="0" err="1">
                <a:cs typeface="Arial"/>
              </a:rPr>
              <a:t>EoS</a:t>
            </a:r>
            <a:r>
              <a:rPr lang="en-GB" sz="1800" dirty="0">
                <a:cs typeface="Arial"/>
              </a:rPr>
              <a:t> – it is standard to assume an ideal gas, </a:t>
            </a:r>
          </a:p>
        </p:txBody>
      </p:sp>
      <p:pic>
        <p:nvPicPr>
          <p:cNvPr id="4" name="Picture 3">
            <a:extLst>
              <a:ext uri="{FF2B5EF4-FFF2-40B4-BE49-F238E27FC236}">
                <a16:creationId xmlns:a16="http://schemas.microsoft.com/office/drawing/2014/main" id="{749F4329-9A59-FEAD-1AAE-110E2D0F46D5}"/>
              </a:ext>
            </a:extLst>
          </p:cNvPr>
          <p:cNvPicPr>
            <a:picLocks noChangeAspect="1"/>
          </p:cNvPicPr>
          <p:nvPr/>
        </p:nvPicPr>
        <p:blipFill>
          <a:blip r:embed="rId2">
            <a:duotone>
              <a:schemeClr val="accent4">
                <a:shade val="45000"/>
                <a:satMod val="135000"/>
              </a:schemeClr>
              <a:prstClr val="white"/>
            </a:duotone>
          </a:blip>
          <a:stretch>
            <a:fillRect/>
          </a:stretch>
        </p:blipFill>
        <p:spPr>
          <a:xfrm>
            <a:off x="7608026" y="4547509"/>
            <a:ext cx="972583" cy="333720"/>
          </a:xfrm>
          <a:prstGeom prst="rect">
            <a:avLst/>
          </a:prstGeom>
        </p:spPr>
      </p:pic>
    </p:spTree>
    <p:extLst>
      <p:ext uri="{BB962C8B-B14F-4D97-AF65-F5344CB8AC3E}">
        <p14:creationId xmlns:p14="http://schemas.microsoft.com/office/powerpoint/2010/main" val="2288831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Diffuse interface approach</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3728618" cy="2309854"/>
          </a:xfrm>
        </p:spPr>
        <p:txBody>
          <a:bodyPr/>
          <a:lstStyle/>
          <a:p>
            <a:r>
              <a:rPr lang="en-GB" sz="1800" dirty="0">
                <a:ea typeface="+mn-lt"/>
                <a:cs typeface="+mn-lt"/>
              </a:rPr>
              <a:t>There</a:t>
            </a:r>
            <a:r>
              <a:rPr lang="en-GB" sz="1800" dirty="0">
                <a:cs typeface="Arial"/>
              </a:rPr>
              <a:t> are multiple six-equation approaches, here we consider the model of Saurel, Petitpas and Berry (2008)</a:t>
            </a:r>
          </a:p>
          <a:p>
            <a:r>
              <a:rPr lang="en-GB" sz="1800" dirty="0">
                <a:cs typeface="Arial"/>
              </a:rPr>
              <a:t>Here is the model without source terms</a:t>
            </a:r>
          </a:p>
          <a:p>
            <a:r>
              <a:rPr lang="en-GB" sz="1800" dirty="0">
                <a:cs typeface="Arial"/>
              </a:rPr>
              <a:t>Although written in a </a:t>
            </a:r>
            <a:br>
              <a:rPr lang="en-GB" sz="1800" dirty="0">
                <a:cs typeface="Arial"/>
              </a:rPr>
            </a:br>
            <a:r>
              <a:rPr lang="en-GB" sz="1800" dirty="0">
                <a:cs typeface="Arial"/>
              </a:rPr>
              <a:t>different form from our</a:t>
            </a:r>
            <a:br>
              <a:rPr lang="en-GB" sz="1800" dirty="0">
                <a:cs typeface="Arial"/>
              </a:rPr>
            </a:br>
            <a:r>
              <a:rPr lang="en-GB" sz="1800" dirty="0">
                <a:cs typeface="Arial"/>
              </a:rPr>
              <a:t>first six-equation </a:t>
            </a:r>
            <a:br>
              <a:rPr lang="en-GB" sz="1800" dirty="0">
                <a:cs typeface="Arial"/>
              </a:rPr>
            </a:br>
            <a:r>
              <a:rPr lang="en-GB" sz="1800" dirty="0">
                <a:cs typeface="Arial"/>
              </a:rPr>
              <a:t>formulation, it is </a:t>
            </a:r>
            <a:br>
              <a:rPr lang="en-GB" sz="1800" dirty="0">
                <a:cs typeface="Arial"/>
              </a:rPr>
            </a:br>
            <a:r>
              <a:rPr lang="en-GB" sz="1800" dirty="0">
                <a:cs typeface="Arial"/>
              </a:rPr>
              <a:t>equivalent</a:t>
            </a:r>
          </a:p>
          <a:p>
            <a:r>
              <a:rPr lang="en-GB" sz="1800" dirty="0">
                <a:cs typeface="Arial"/>
              </a:rPr>
              <a:t>No improvements in </a:t>
            </a:r>
            <a:br>
              <a:rPr lang="en-US" dirty="0"/>
            </a:br>
            <a:r>
              <a:rPr lang="en-GB" sz="1800" dirty="0">
                <a:cs typeface="Arial"/>
              </a:rPr>
              <a:t>conservation, but nothing is</a:t>
            </a:r>
            <a:br>
              <a:rPr lang="en-GB" sz="1800" dirty="0">
                <a:cs typeface="Arial"/>
              </a:rPr>
            </a:br>
            <a:r>
              <a:rPr lang="en-GB" sz="1800" dirty="0">
                <a:cs typeface="Arial"/>
              </a:rPr>
              <a:t>worse, either</a:t>
            </a:r>
          </a:p>
          <a:p>
            <a:endParaRPr lang="en-GB" sz="1800" dirty="0">
              <a:latin typeface="sans-serif"/>
              <a:cs typeface="Arial"/>
            </a:endParaRPr>
          </a:p>
        </p:txBody>
      </p:sp>
      <p:pic>
        <p:nvPicPr>
          <p:cNvPr id="4" name="Picture 3" descr="A math equations and symbols&#10;&#10;Description automatically generated">
            <a:extLst>
              <a:ext uri="{FF2B5EF4-FFF2-40B4-BE49-F238E27FC236}">
                <a16:creationId xmlns:a16="http://schemas.microsoft.com/office/drawing/2014/main" id="{04632C10-920A-9944-C22E-A905FC3C4577}"/>
              </a:ext>
            </a:extLst>
          </p:cNvPr>
          <p:cNvPicPr>
            <a:picLocks noChangeAspect="1"/>
          </p:cNvPicPr>
          <p:nvPr/>
        </p:nvPicPr>
        <p:blipFill>
          <a:blip r:embed="rId2"/>
          <a:stretch>
            <a:fillRect/>
          </a:stretch>
        </p:blipFill>
        <p:spPr>
          <a:xfrm>
            <a:off x="4421437" y="1518318"/>
            <a:ext cx="2743200" cy="2095389"/>
          </a:xfrm>
          <a:prstGeom prst="rect">
            <a:avLst/>
          </a:prstGeom>
        </p:spPr>
      </p:pic>
      <p:pic>
        <p:nvPicPr>
          <p:cNvPr id="6" name="Picture 5">
            <a:extLst>
              <a:ext uri="{FF2B5EF4-FFF2-40B4-BE49-F238E27FC236}">
                <a16:creationId xmlns:a16="http://schemas.microsoft.com/office/drawing/2014/main" id="{1E9AF7B0-BCCB-BF89-9A3F-9B5F547E8979}"/>
              </a:ext>
            </a:extLst>
          </p:cNvPr>
          <p:cNvPicPr>
            <a:picLocks noChangeAspect="1"/>
          </p:cNvPicPr>
          <p:nvPr/>
        </p:nvPicPr>
        <p:blipFill>
          <a:blip r:embed="rId3"/>
          <a:stretch>
            <a:fillRect/>
          </a:stretch>
        </p:blipFill>
        <p:spPr>
          <a:xfrm>
            <a:off x="3534507" y="3714567"/>
            <a:ext cx="4519247" cy="1969842"/>
          </a:xfrm>
          <a:prstGeom prst="rect">
            <a:avLst/>
          </a:prstGeom>
        </p:spPr>
      </p:pic>
    </p:spTree>
    <p:extLst>
      <p:ext uri="{BB962C8B-B14F-4D97-AF65-F5344CB8AC3E}">
        <p14:creationId xmlns:p14="http://schemas.microsoft.com/office/powerpoint/2010/main" val="70792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A9CE-1500-9B3F-5C5F-374DC594457B}"/>
              </a:ext>
            </a:extLst>
          </p:cNvPr>
          <p:cNvSpPr>
            <a:spLocks noGrp="1"/>
          </p:cNvSpPr>
          <p:nvPr>
            <p:ph type="title"/>
          </p:nvPr>
        </p:nvSpPr>
        <p:spPr/>
        <p:txBody>
          <a:bodyPr/>
          <a:lstStyle/>
          <a:p>
            <a:r>
              <a:rPr lang="en-US" dirty="0"/>
              <a:t>Cavitation terms</a:t>
            </a:r>
          </a:p>
        </p:txBody>
      </p:sp>
      <p:sp>
        <p:nvSpPr>
          <p:cNvPr id="3" name="Content Placeholder 2">
            <a:extLst>
              <a:ext uri="{FF2B5EF4-FFF2-40B4-BE49-F238E27FC236}">
                <a16:creationId xmlns:a16="http://schemas.microsoft.com/office/drawing/2014/main" id="{69EC1D8A-C277-16B1-20EC-6260B0088281}"/>
              </a:ext>
            </a:extLst>
          </p:cNvPr>
          <p:cNvSpPr>
            <a:spLocks noGrp="1"/>
          </p:cNvSpPr>
          <p:nvPr>
            <p:ph idx="1"/>
          </p:nvPr>
        </p:nvSpPr>
        <p:spPr>
          <a:xfrm>
            <a:off x="418764" y="1554343"/>
            <a:ext cx="3728618" cy="2309854"/>
          </a:xfrm>
        </p:spPr>
        <p:txBody>
          <a:bodyPr/>
          <a:lstStyle/>
          <a:p>
            <a:r>
              <a:rPr lang="en-GB" sz="1800" dirty="0">
                <a:ea typeface="+mn-lt"/>
                <a:cs typeface="+mn-lt"/>
              </a:rPr>
              <a:t>The source terms for relaxation are as introduced before</a:t>
            </a:r>
            <a:endParaRPr lang="en-US" dirty="0"/>
          </a:p>
          <a:p>
            <a:r>
              <a:rPr lang="en-GB" sz="1800" dirty="0">
                <a:cs typeface="Arial"/>
              </a:rPr>
              <a:t>In this case, we only consider a single interfacial pressure – we drop the prime notation</a:t>
            </a:r>
          </a:p>
          <a:p>
            <a:r>
              <a:rPr lang="en-GB" sz="1800" dirty="0">
                <a:cs typeface="Arial"/>
              </a:rPr>
              <a:t>This model also provides a description for the interfacial pressure</a:t>
            </a:r>
          </a:p>
          <a:p>
            <a:endParaRPr lang="en-GB" sz="1800" dirty="0">
              <a:cs typeface="Arial"/>
            </a:endParaRPr>
          </a:p>
          <a:p>
            <a:r>
              <a:rPr lang="en-GB" sz="1800" dirty="0">
                <a:cs typeface="Arial"/>
              </a:rPr>
              <a:t>The weighting is based on </a:t>
            </a:r>
            <a:r>
              <a:rPr lang="en-GB" sz="1800" b="1" dirty="0">
                <a:cs typeface="Arial"/>
              </a:rPr>
              <a:t>acoustic impedances</a:t>
            </a:r>
            <a:endParaRPr lang="en-GB" sz="1800" dirty="0" err="1">
              <a:cs typeface="Arial"/>
            </a:endParaRPr>
          </a:p>
          <a:p>
            <a:endParaRPr lang="en-GB" sz="1800" dirty="0">
              <a:latin typeface="sans-serif"/>
              <a:cs typeface="Arial"/>
            </a:endParaRPr>
          </a:p>
        </p:txBody>
      </p:sp>
      <p:pic>
        <p:nvPicPr>
          <p:cNvPr id="4" name="Picture 3" descr="A math equations and symbols&#10;&#10;Description automatically generated">
            <a:extLst>
              <a:ext uri="{FF2B5EF4-FFF2-40B4-BE49-F238E27FC236}">
                <a16:creationId xmlns:a16="http://schemas.microsoft.com/office/drawing/2014/main" id="{04632C10-920A-9944-C22E-A905FC3C4577}"/>
              </a:ext>
            </a:extLst>
          </p:cNvPr>
          <p:cNvPicPr>
            <a:picLocks noChangeAspect="1"/>
          </p:cNvPicPr>
          <p:nvPr/>
        </p:nvPicPr>
        <p:blipFill>
          <a:blip r:embed="rId2"/>
          <a:stretch>
            <a:fillRect/>
          </a:stretch>
        </p:blipFill>
        <p:spPr>
          <a:xfrm>
            <a:off x="4421437" y="1518318"/>
            <a:ext cx="2743200" cy="2095389"/>
          </a:xfrm>
          <a:prstGeom prst="rect">
            <a:avLst/>
          </a:prstGeom>
        </p:spPr>
      </p:pic>
      <p:pic>
        <p:nvPicPr>
          <p:cNvPr id="5" name="Picture 4" descr="A math equations on a white background&#10;&#10;Description automatically generated">
            <a:extLst>
              <a:ext uri="{FF2B5EF4-FFF2-40B4-BE49-F238E27FC236}">
                <a16:creationId xmlns:a16="http://schemas.microsoft.com/office/drawing/2014/main" id="{C2ECDED5-2940-31E0-249E-49A12EC76E60}"/>
              </a:ext>
            </a:extLst>
          </p:cNvPr>
          <p:cNvPicPr>
            <a:picLocks noChangeAspect="1"/>
          </p:cNvPicPr>
          <p:nvPr/>
        </p:nvPicPr>
        <p:blipFill>
          <a:blip r:embed="rId3"/>
          <a:stretch>
            <a:fillRect/>
          </a:stretch>
        </p:blipFill>
        <p:spPr>
          <a:xfrm>
            <a:off x="3745523" y="3612233"/>
            <a:ext cx="5222630" cy="2095378"/>
          </a:xfrm>
          <a:prstGeom prst="rect">
            <a:avLst/>
          </a:prstGeom>
        </p:spPr>
      </p:pic>
      <p:pic>
        <p:nvPicPr>
          <p:cNvPr id="7" name="Picture 6">
            <a:extLst>
              <a:ext uri="{FF2B5EF4-FFF2-40B4-BE49-F238E27FC236}">
                <a16:creationId xmlns:a16="http://schemas.microsoft.com/office/drawing/2014/main" id="{019198C8-3F36-408B-D8FE-2D4232F51C82}"/>
              </a:ext>
            </a:extLst>
          </p:cNvPr>
          <p:cNvPicPr>
            <a:picLocks noChangeAspect="1"/>
          </p:cNvPicPr>
          <p:nvPr/>
        </p:nvPicPr>
        <p:blipFill>
          <a:blip r:embed="rId4"/>
          <a:stretch>
            <a:fillRect/>
          </a:stretch>
        </p:blipFill>
        <p:spPr>
          <a:xfrm>
            <a:off x="1048482" y="4203822"/>
            <a:ext cx="1956289" cy="613264"/>
          </a:xfrm>
          <a:prstGeom prst="rect">
            <a:avLst/>
          </a:prstGeom>
        </p:spPr>
      </p:pic>
      <p:pic>
        <p:nvPicPr>
          <p:cNvPr id="8" name="Picture 7">
            <a:extLst>
              <a:ext uri="{FF2B5EF4-FFF2-40B4-BE49-F238E27FC236}">
                <a16:creationId xmlns:a16="http://schemas.microsoft.com/office/drawing/2014/main" id="{06D23131-2FAA-EBE3-8ADA-2B1A8ACB6AF4}"/>
              </a:ext>
            </a:extLst>
          </p:cNvPr>
          <p:cNvPicPr>
            <a:picLocks noChangeAspect="1"/>
          </p:cNvPicPr>
          <p:nvPr/>
        </p:nvPicPr>
        <p:blipFill>
          <a:blip r:embed="rId5"/>
          <a:stretch>
            <a:fillRect/>
          </a:stretch>
        </p:blipFill>
        <p:spPr>
          <a:xfrm>
            <a:off x="1252904" y="5495559"/>
            <a:ext cx="1310054" cy="315790"/>
          </a:xfrm>
          <a:prstGeom prst="rect">
            <a:avLst/>
          </a:prstGeom>
        </p:spPr>
      </p:pic>
      <p:sp>
        <p:nvSpPr>
          <p:cNvPr id="9" name="TextBox 8">
            <a:extLst>
              <a:ext uri="{FF2B5EF4-FFF2-40B4-BE49-F238E27FC236}">
                <a16:creationId xmlns:a16="http://schemas.microsoft.com/office/drawing/2014/main" id="{3DB1EBA2-BD76-4941-F567-944CBC252520}"/>
              </a:ext>
            </a:extLst>
          </p:cNvPr>
          <p:cNvSpPr txBox="1"/>
          <p:nvPr/>
        </p:nvSpPr>
        <p:spPr>
          <a:xfrm>
            <a:off x="2751992" y="5882054"/>
            <a:ext cx="58996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latin typeface="Arial"/>
                <a:cs typeface="Arial"/>
              </a:rPr>
              <a:t>. Saurel, Gavrilyuk and Renaud (2003)</a:t>
            </a:r>
            <a:endParaRPr lang="en-US" sz="1400" dirty="0">
              <a:cs typeface="Arial"/>
            </a:endParaRPr>
          </a:p>
        </p:txBody>
      </p:sp>
      <p:cxnSp>
        <p:nvCxnSpPr>
          <p:cNvPr id="10" name="Straight Arrow Connector 9">
            <a:extLst>
              <a:ext uri="{FF2B5EF4-FFF2-40B4-BE49-F238E27FC236}">
                <a16:creationId xmlns:a16="http://schemas.microsoft.com/office/drawing/2014/main" id="{A1A46B81-34B1-1E13-5BA3-5ED1A4239E7F}"/>
              </a:ext>
            </a:extLst>
          </p:cNvPr>
          <p:cNvCxnSpPr/>
          <p:nvPr/>
        </p:nvCxnSpPr>
        <p:spPr>
          <a:xfrm flipH="1" flipV="1">
            <a:off x="3053129" y="4776420"/>
            <a:ext cx="518747" cy="1055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47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3662</Words>
  <Application>Microsoft Office PowerPoint</Application>
  <PresentationFormat>On-screen Show (4:3)</PresentationFormat>
  <Paragraphs>305</Paragraphs>
  <Slides>51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Courier New</vt:lpstr>
      <vt:lpstr>sans-serif</vt:lpstr>
      <vt:lpstr>blank</vt:lpstr>
      <vt:lpstr>Cavitation, surface tension and fracture</vt:lpstr>
      <vt:lpstr>Outline</vt:lpstr>
      <vt:lpstr>Outline</vt:lpstr>
      <vt:lpstr>What is cavitation?</vt:lpstr>
      <vt:lpstr>Why do we want to model cavitation</vt:lpstr>
      <vt:lpstr>Liquids in tension</vt:lpstr>
      <vt:lpstr>Diffuse interface approach</vt:lpstr>
      <vt:lpstr>Diffuse interface approach</vt:lpstr>
      <vt:lpstr>Cavitation terms</vt:lpstr>
      <vt:lpstr>Conservation concerns</vt:lpstr>
      <vt:lpstr>Pressure relaxation</vt:lpstr>
      <vt:lpstr>Pressure relaxation</vt:lpstr>
      <vt:lpstr>Pressure relaxation</vt:lpstr>
      <vt:lpstr>Pressure relaxation</vt:lpstr>
      <vt:lpstr>Pressure relaxation</vt:lpstr>
      <vt:lpstr>Pressure relaxation</vt:lpstr>
      <vt:lpstr>Pressure relaxation</vt:lpstr>
      <vt:lpstr>Pressure relaxation</vt:lpstr>
      <vt:lpstr>Notes on implementation</vt:lpstr>
      <vt:lpstr>Cavitation models in practice</vt:lpstr>
      <vt:lpstr>Cavitation models in practice </vt:lpstr>
      <vt:lpstr>Outline</vt:lpstr>
      <vt:lpstr>Surface forces</vt:lpstr>
      <vt:lpstr>Surface quantities</vt:lpstr>
      <vt:lpstr>Surface quantities</vt:lpstr>
      <vt:lpstr>Surface quantities</vt:lpstr>
      <vt:lpstr>Dealing with surface forces – diffuse interfaces</vt:lpstr>
      <vt:lpstr>Dealing with surface forces – sharp interfaces</vt:lpstr>
      <vt:lpstr>Surface tension</vt:lpstr>
      <vt:lpstr>Surface tension</vt:lpstr>
      <vt:lpstr>Balancing forces</vt:lpstr>
      <vt:lpstr>Surface tension</vt:lpstr>
      <vt:lpstr>Surface tension as a boundary condition</vt:lpstr>
      <vt:lpstr>Surface tension as a boundary condition</vt:lpstr>
      <vt:lpstr>Surface tension example</vt:lpstr>
      <vt:lpstr>Outline</vt:lpstr>
      <vt:lpstr>Fracture and multiphysics</vt:lpstr>
      <vt:lpstr>Damage</vt:lpstr>
      <vt:lpstr>Damage modelling</vt:lpstr>
      <vt:lpstr>Approaches to fracture</vt:lpstr>
      <vt:lpstr>Level set-based fracture</vt:lpstr>
      <vt:lpstr>Diffuse interface fracture</vt:lpstr>
      <vt:lpstr>Diffuse interface fracture</vt:lpstr>
      <vt:lpstr>Unimodular left stretch tensor</vt:lpstr>
      <vt:lpstr>Diffuse interface fracture</vt:lpstr>
      <vt:lpstr>Damaging materials</vt:lpstr>
      <vt:lpstr>Damaging materials</vt:lpstr>
      <vt:lpstr>A damage model</vt:lpstr>
      <vt:lpstr>Numerical approach</vt:lpstr>
      <vt:lpstr>Fracture prediction</vt:lpstr>
      <vt:lpstr>Large-scale fracture</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Stephen Millmore</cp:lastModifiedBy>
  <cp:revision>1468</cp:revision>
  <cp:lastPrinted>1601-01-01T00:00:00Z</cp:lastPrinted>
  <dcterms:created xsi:type="dcterms:W3CDTF">2008-03-27T10:29:55Z</dcterms:created>
  <dcterms:modified xsi:type="dcterms:W3CDTF">2023-11-21T17:43:20Z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